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69"/>
  </p:notesMasterIdLst>
  <p:sldIdLst>
    <p:sldId id="256" r:id="rId2"/>
    <p:sldId id="257" r:id="rId3"/>
    <p:sldId id="258" r:id="rId4"/>
    <p:sldId id="280" r:id="rId5"/>
    <p:sldId id="260" r:id="rId6"/>
    <p:sldId id="259" r:id="rId7"/>
    <p:sldId id="282" r:id="rId8"/>
    <p:sldId id="283" r:id="rId9"/>
    <p:sldId id="281" r:id="rId10"/>
    <p:sldId id="285" r:id="rId11"/>
    <p:sldId id="286" r:id="rId12"/>
    <p:sldId id="284" r:id="rId13"/>
    <p:sldId id="288" r:id="rId14"/>
    <p:sldId id="289" r:id="rId15"/>
    <p:sldId id="287" r:id="rId16"/>
    <p:sldId id="291" r:id="rId17"/>
    <p:sldId id="292" r:id="rId18"/>
    <p:sldId id="290" r:id="rId19"/>
    <p:sldId id="293" r:id="rId20"/>
    <p:sldId id="295" r:id="rId21"/>
    <p:sldId id="296" r:id="rId22"/>
    <p:sldId id="297" r:id="rId23"/>
    <p:sldId id="298" r:id="rId24"/>
    <p:sldId id="299" r:id="rId25"/>
    <p:sldId id="294" r:id="rId26"/>
    <p:sldId id="301" r:id="rId27"/>
    <p:sldId id="302" r:id="rId28"/>
    <p:sldId id="300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03" r:id="rId37"/>
    <p:sldId id="312" r:id="rId38"/>
    <p:sldId id="314" r:id="rId39"/>
    <p:sldId id="311" r:id="rId40"/>
    <p:sldId id="316" r:id="rId41"/>
    <p:sldId id="317" r:id="rId42"/>
    <p:sldId id="315" r:id="rId43"/>
    <p:sldId id="320" r:id="rId44"/>
    <p:sldId id="319" r:id="rId45"/>
    <p:sldId id="321" r:id="rId46"/>
    <p:sldId id="322" r:id="rId47"/>
    <p:sldId id="324" r:id="rId48"/>
    <p:sldId id="318" r:id="rId49"/>
    <p:sldId id="323" r:id="rId50"/>
    <p:sldId id="326" r:id="rId51"/>
    <p:sldId id="327" r:id="rId52"/>
    <p:sldId id="328" r:id="rId53"/>
    <p:sldId id="325" r:id="rId54"/>
    <p:sldId id="330" r:id="rId55"/>
    <p:sldId id="332" r:id="rId56"/>
    <p:sldId id="334" r:id="rId57"/>
    <p:sldId id="333" r:id="rId58"/>
    <p:sldId id="335" r:id="rId59"/>
    <p:sldId id="336" r:id="rId60"/>
    <p:sldId id="337" r:id="rId61"/>
    <p:sldId id="329" r:id="rId62"/>
    <p:sldId id="339" r:id="rId63"/>
    <p:sldId id="341" r:id="rId64"/>
    <p:sldId id="342" r:id="rId65"/>
    <p:sldId id="343" r:id="rId66"/>
    <p:sldId id="338" r:id="rId67"/>
    <p:sldId id="345" r:id="rId68"/>
  </p:sldIdLst>
  <p:sldSz cx="12192000" cy="6858000"/>
  <p:notesSz cx="6858000" cy="9144000"/>
  <p:embeddedFontLst>
    <p:embeddedFont>
      <p:font typeface="Bookman Old Style" panose="02050604050505020204" pitchFamily="18" charset="0"/>
      <p:regular r:id="rId70"/>
      <p:bold r:id="rId71"/>
      <p:italic r:id="rId72"/>
      <p:boldItalic r:id="rId73"/>
    </p:embeddedFont>
    <p:embeddedFont>
      <p:font typeface="Didact Gothic" panose="020B0604020202020204" charset="0"/>
      <p:regular r:id="rId74"/>
    </p:embeddedFont>
    <p:embeddedFont>
      <p:font typeface="Calibri" panose="020F0502020204030204" pitchFamily="34" charset="0"/>
      <p:regular r:id="rId75"/>
      <p:bold r:id="rId76"/>
      <p:italic r:id="rId77"/>
      <p:boldItalic r:id="rId78"/>
    </p:embeddedFont>
    <p:embeddedFont>
      <p:font typeface="Lexend Deca" panose="020B0604020202020204" charset="0"/>
      <p:regular r:id="rId79"/>
      <p:bold r:id="rId80"/>
    </p:embeddedFont>
    <p:embeddedFont>
      <p:font typeface="Montserrat" panose="020B0604020202020204" charset="-52"/>
      <p:regular r:id="rId81"/>
      <p:bold r:id="rId82"/>
      <p:italic r:id="rId83"/>
      <p:boldItalic r:id="rId8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38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5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5.fntdata"/><Relationship Id="rId79" Type="http://schemas.openxmlformats.org/officeDocument/2006/relationships/font" Target="fonts/font10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77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3.fntdata"/><Relationship Id="rId80" Type="http://schemas.openxmlformats.org/officeDocument/2006/relationships/font" Target="fonts/font11.fntdata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83" Type="http://schemas.openxmlformats.org/officeDocument/2006/relationships/font" Target="fonts/font14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4.fntdata"/><Relationship Id="rId78" Type="http://schemas.openxmlformats.org/officeDocument/2006/relationships/font" Target="fonts/font9.fntdata"/><Relationship Id="rId81" Type="http://schemas.openxmlformats.org/officeDocument/2006/relationships/font" Target="fonts/font12.fntdata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7.fntdata"/><Relationship Id="rId7" Type="http://schemas.openxmlformats.org/officeDocument/2006/relationships/slide" Target="slides/slide6.xml"/><Relationship Id="rId71" Type="http://schemas.openxmlformats.org/officeDocument/2006/relationships/font" Target="fonts/font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24425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2030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1eb205fd2b6_0_7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1eb205fd2b6_0_7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3041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1eb2014fdb4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1eb2014fdb4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6337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4053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1eb205fd2b6_0_7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1eb205fd2b6_0_7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7151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1eb2014fdb4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1eb2014fdb4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1110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7040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1eb205fd2b6_0_7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1eb205fd2b6_0_7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85239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1eb2014fdb4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1eb2014fdb4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4088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69858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8105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1eb2014fdb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1eb2014fdb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0484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1eb205fd2b6_0_7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1eb205fd2b6_0_7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89620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1eb2014fdb4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1eb2014fdb4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06785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70668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1eb205fd2b6_0_7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1eb205fd2b6_0_7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57261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1eb2014fdb4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1eb2014fdb4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40064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57652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1eb205fd2b6_0_7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1eb205fd2b6_0_7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74003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1eb2014fdb4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1eb2014fdb4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36972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7215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973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1eb2014fdb4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1eb2014fdb4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30123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87131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1eb205fd2b6_0_7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1eb205fd2b6_0_7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29651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1eb2014fdb4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1eb2014fdb4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28338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97461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1eb205fd2b6_0_7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1eb205fd2b6_0_7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83892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1eb2014fdb4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1eb2014fdb4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21198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79228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1eb205fd2b6_0_7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1eb205fd2b6_0_7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28220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1eb2014fdb4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1eb2014fdb4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5333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1549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1eb205fd2b6_0_6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1eb205fd2b6_0_6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18005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1eb205fd2b6_0_7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1eb205fd2b6_0_7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23800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1eb2014fdb4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1eb2014fdb4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36394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02599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61968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44006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1eb205fd2b6_0_7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1eb205fd2b6_0_7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2765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1eb2014fdb4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1eb2014fdb4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45811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1eb2014fdb4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1eb2014fdb4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85400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05443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0658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1eb2014fdb4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1eb2014fdb4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974620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1eb205fd2b6_0_7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1eb205fd2b6_0_7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76228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1eb2014fdb4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1eb2014fdb4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78712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1eb2014fdb4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1eb2014fdb4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2889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52652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1eb205fd2b6_0_7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1eb205fd2b6_0_7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162062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1eb2014fdb4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1eb2014fdb4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541487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1eb2014fdb4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1eb2014fdb4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020484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089245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1eb205fd2b6_0_7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1eb205fd2b6_0_7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49952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1eb2014fdb4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1eb2014fdb4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0299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907230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1eb2014fdb4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1eb2014fdb4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459241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966134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503041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1eb205fd2b6_0_7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1eb205fd2b6_0_7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586412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1eb2014fdb4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1eb2014fdb4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778082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1eb2014fdb4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1eb2014fdb4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121106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193476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1eb205fd2b6_0_7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1eb205fd2b6_0_7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3636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1eb205fd2b6_0_7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1eb205fd2b6_0_7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5888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1eb2014fdb4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1eb2014fdb4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1922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1eb2014fdb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1eb2014fdb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663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2"/>
          <p:cNvGrpSpPr/>
          <p:nvPr/>
        </p:nvGrpSpPr>
        <p:grpSpPr>
          <a:xfrm>
            <a:off x="5816035" y="-27948"/>
            <a:ext cx="6375876" cy="6911067"/>
            <a:chOff x="3744151" y="3553"/>
            <a:chExt cx="4037153" cy="4376032"/>
          </a:xfrm>
        </p:grpSpPr>
        <p:sp>
          <p:nvSpPr>
            <p:cNvPr id="13" name="Google Shape;13;p2"/>
            <p:cNvSpPr/>
            <p:nvPr/>
          </p:nvSpPr>
          <p:spPr>
            <a:xfrm>
              <a:off x="3746964" y="3553"/>
              <a:ext cx="4048" cy="4376032"/>
            </a:xfrm>
            <a:custGeom>
              <a:avLst/>
              <a:gdLst/>
              <a:ahLst/>
              <a:cxnLst/>
              <a:rect l="l" t="t" r="r" b="b"/>
              <a:pathLst>
                <a:path w="4048" h="4376032" extrusionOk="0">
                  <a:moveTo>
                    <a:pt x="4048" y="0"/>
                  </a:moveTo>
                  <a:lnTo>
                    <a:pt x="0" y="4376032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744887" y="345147"/>
              <a:ext cx="4036417" cy="4993"/>
            </a:xfrm>
            <a:custGeom>
              <a:avLst/>
              <a:gdLst/>
              <a:ahLst/>
              <a:cxnLst/>
              <a:rect l="l" t="t" r="r" b="b"/>
              <a:pathLst>
                <a:path w="4036417" h="4993" extrusionOk="0">
                  <a:moveTo>
                    <a:pt x="4036418" y="4994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088007" y="3553"/>
              <a:ext cx="4048" cy="4376032"/>
            </a:xfrm>
            <a:custGeom>
              <a:avLst/>
              <a:gdLst/>
              <a:ahLst/>
              <a:cxnLst/>
              <a:rect l="l" t="t" r="r" b="b"/>
              <a:pathLst>
                <a:path w="4048" h="4376032" extrusionOk="0">
                  <a:moveTo>
                    <a:pt x="4048" y="0"/>
                  </a:moveTo>
                  <a:lnTo>
                    <a:pt x="0" y="4376032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744616" y="1686181"/>
              <a:ext cx="4036446" cy="4991"/>
            </a:xfrm>
            <a:custGeom>
              <a:avLst/>
              <a:gdLst/>
              <a:ahLst/>
              <a:cxnLst/>
              <a:rect l="l" t="t" r="r" b="b"/>
              <a:pathLst>
                <a:path w="4036446" h="4991" extrusionOk="0">
                  <a:moveTo>
                    <a:pt x="4036446" y="4991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429029" y="3553"/>
              <a:ext cx="4048" cy="4376032"/>
            </a:xfrm>
            <a:custGeom>
              <a:avLst/>
              <a:gdLst/>
              <a:ahLst/>
              <a:cxnLst/>
              <a:rect l="l" t="t" r="r" b="b"/>
              <a:pathLst>
                <a:path w="4048" h="4376032" extrusionOk="0">
                  <a:moveTo>
                    <a:pt x="4048" y="0"/>
                  </a:moveTo>
                  <a:lnTo>
                    <a:pt x="0" y="4376032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44349" y="3027212"/>
              <a:ext cx="4036429" cy="4995"/>
            </a:xfrm>
            <a:custGeom>
              <a:avLst/>
              <a:gdLst/>
              <a:ahLst/>
              <a:cxnLst/>
              <a:rect l="l" t="t" r="r" b="b"/>
              <a:pathLst>
                <a:path w="4036429" h="4995" extrusionOk="0">
                  <a:moveTo>
                    <a:pt x="4036430" y="4995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417475" y="3553"/>
              <a:ext cx="4048" cy="4376032"/>
            </a:xfrm>
            <a:custGeom>
              <a:avLst/>
              <a:gdLst/>
              <a:ahLst/>
              <a:cxnLst/>
              <a:rect l="l" t="t" r="r" b="b"/>
              <a:pathLst>
                <a:path w="4048" h="4376032" extrusionOk="0">
                  <a:moveTo>
                    <a:pt x="4048" y="0"/>
                  </a:moveTo>
                  <a:lnTo>
                    <a:pt x="0" y="4376032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744754" y="1015662"/>
              <a:ext cx="4036430" cy="4995"/>
            </a:xfrm>
            <a:custGeom>
              <a:avLst/>
              <a:gdLst/>
              <a:ahLst/>
              <a:cxnLst/>
              <a:rect l="l" t="t" r="r" b="b"/>
              <a:pathLst>
                <a:path w="4036430" h="4995" extrusionOk="0">
                  <a:moveTo>
                    <a:pt x="4036430" y="4995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758498" y="3553"/>
              <a:ext cx="4048" cy="4376032"/>
            </a:xfrm>
            <a:custGeom>
              <a:avLst/>
              <a:gdLst/>
              <a:ahLst/>
              <a:cxnLst/>
              <a:rect l="l" t="t" r="r" b="b"/>
              <a:pathLst>
                <a:path w="4048" h="4376032" extrusionOk="0">
                  <a:moveTo>
                    <a:pt x="4048" y="0"/>
                  </a:moveTo>
                  <a:lnTo>
                    <a:pt x="0" y="4376032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744483" y="2356696"/>
              <a:ext cx="4036417" cy="4995"/>
            </a:xfrm>
            <a:custGeom>
              <a:avLst/>
              <a:gdLst/>
              <a:ahLst/>
              <a:cxnLst/>
              <a:rect l="l" t="t" r="r" b="b"/>
              <a:pathLst>
                <a:path w="4036417" h="4995" extrusionOk="0">
                  <a:moveTo>
                    <a:pt x="4036418" y="4995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099561" y="3553"/>
              <a:ext cx="4048" cy="4376032"/>
            </a:xfrm>
            <a:custGeom>
              <a:avLst/>
              <a:gdLst/>
              <a:ahLst/>
              <a:cxnLst/>
              <a:rect l="l" t="t" r="r" b="b"/>
              <a:pathLst>
                <a:path w="4048" h="4376032" extrusionOk="0">
                  <a:moveTo>
                    <a:pt x="4048" y="0"/>
                  </a:moveTo>
                  <a:lnTo>
                    <a:pt x="0" y="4376032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744216" y="3697731"/>
              <a:ext cx="4036442" cy="4991"/>
            </a:xfrm>
            <a:custGeom>
              <a:avLst/>
              <a:gdLst/>
              <a:ahLst/>
              <a:cxnLst/>
              <a:rect l="l" t="t" r="r" b="b"/>
              <a:pathLst>
                <a:path w="4036442" h="4991" extrusionOk="0">
                  <a:moveTo>
                    <a:pt x="4036442" y="4991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82210" y="3553"/>
              <a:ext cx="4048" cy="4376032"/>
            </a:xfrm>
            <a:custGeom>
              <a:avLst/>
              <a:gdLst/>
              <a:ahLst/>
              <a:cxnLst/>
              <a:rect l="l" t="t" r="r" b="b"/>
              <a:pathLst>
                <a:path w="4048" h="4376032" extrusionOk="0">
                  <a:moveTo>
                    <a:pt x="4048" y="0"/>
                  </a:moveTo>
                  <a:lnTo>
                    <a:pt x="0" y="4376032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744819" y="680404"/>
              <a:ext cx="4036445" cy="4995"/>
            </a:xfrm>
            <a:custGeom>
              <a:avLst/>
              <a:gdLst/>
              <a:ahLst/>
              <a:cxnLst/>
              <a:rect l="l" t="t" r="r" b="b"/>
              <a:pathLst>
                <a:path w="4036445" h="4995" extrusionOk="0">
                  <a:moveTo>
                    <a:pt x="4036446" y="4995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423272" y="3553"/>
              <a:ext cx="4048" cy="4376032"/>
            </a:xfrm>
            <a:custGeom>
              <a:avLst/>
              <a:gdLst/>
              <a:ahLst/>
              <a:cxnLst/>
              <a:rect l="l" t="t" r="r" b="b"/>
              <a:pathLst>
                <a:path w="4048" h="4376032" extrusionOk="0">
                  <a:moveTo>
                    <a:pt x="4048" y="0"/>
                  </a:moveTo>
                  <a:lnTo>
                    <a:pt x="0" y="4376032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44551" y="2021439"/>
              <a:ext cx="4036430" cy="4995"/>
            </a:xfrm>
            <a:custGeom>
              <a:avLst/>
              <a:gdLst/>
              <a:ahLst/>
              <a:cxnLst/>
              <a:rect l="l" t="t" r="r" b="b"/>
              <a:pathLst>
                <a:path w="4036430" h="4995" extrusionOk="0">
                  <a:moveTo>
                    <a:pt x="4036430" y="4995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64295" y="3553"/>
              <a:ext cx="4048" cy="4376032"/>
            </a:xfrm>
            <a:custGeom>
              <a:avLst/>
              <a:gdLst/>
              <a:ahLst/>
              <a:cxnLst/>
              <a:rect l="l" t="t" r="r" b="b"/>
              <a:pathLst>
                <a:path w="4048" h="4376032" extrusionOk="0">
                  <a:moveTo>
                    <a:pt x="4048" y="0"/>
                  </a:moveTo>
                  <a:lnTo>
                    <a:pt x="0" y="4376032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44284" y="3362473"/>
              <a:ext cx="4036454" cy="4991"/>
            </a:xfrm>
            <a:custGeom>
              <a:avLst/>
              <a:gdLst/>
              <a:ahLst/>
              <a:cxnLst/>
              <a:rect l="l" t="t" r="r" b="b"/>
              <a:pathLst>
                <a:path w="4036454" h="4991" extrusionOk="0">
                  <a:moveTo>
                    <a:pt x="4036455" y="4991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752741" y="3553"/>
              <a:ext cx="4048" cy="4376032"/>
            </a:xfrm>
            <a:custGeom>
              <a:avLst/>
              <a:gdLst/>
              <a:ahLst/>
              <a:cxnLst/>
              <a:rect l="l" t="t" r="r" b="b"/>
              <a:pathLst>
                <a:path w="4048" h="4376032" extrusionOk="0">
                  <a:moveTo>
                    <a:pt x="4048" y="0"/>
                  </a:moveTo>
                  <a:lnTo>
                    <a:pt x="0" y="4376032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744685" y="1350924"/>
              <a:ext cx="4036417" cy="4991"/>
            </a:xfrm>
            <a:custGeom>
              <a:avLst/>
              <a:gdLst/>
              <a:ahLst/>
              <a:cxnLst/>
              <a:rect l="l" t="t" r="r" b="b"/>
              <a:pathLst>
                <a:path w="4036417" h="4991" extrusionOk="0">
                  <a:moveTo>
                    <a:pt x="4036418" y="4991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093763" y="3553"/>
              <a:ext cx="4048" cy="4376032"/>
            </a:xfrm>
            <a:custGeom>
              <a:avLst/>
              <a:gdLst/>
              <a:ahLst/>
              <a:cxnLst/>
              <a:rect l="l" t="t" r="r" b="b"/>
              <a:pathLst>
                <a:path w="4048" h="4376032" extrusionOk="0">
                  <a:moveTo>
                    <a:pt x="4048" y="0"/>
                  </a:moveTo>
                  <a:lnTo>
                    <a:pt x="0" y="4376032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44418" y="2691954"/>
              <a:ext cx="4036441" cy="4995"/>
            </a:xfrm>
            <a:custGeom>
              <a:avLst/>
              <a:gdLst/>
              <a:ahLst/>
              <a:cxnLst/>
              <a:rect l="l" t="t" r="r" b="b"/>
              <a:pathLst>
                <a:path w="4036441" h="4995" extrusionOk="0">
                  <a:moveTo>
                    <a:pt x="4036442" y="4995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434826" y="3553"/>
              <a:ext cx="4048" cy="4376032"/>
            </a:xfrm>
            <a:custGeom>
              <a:avLst/>
              <a:gdLst/>
              <a:ahLst/>
              <a:cxnLst/>
              <a:rect l="l" t="t" r="r" b="b"/>
              <a:pathLst>
                <a:path w="4048" h="4376032" extrusionOk="0">
                  <a:moveTo>
                    <a:pt x="4048" y="0"/>
                  </a:moveTo>
                  <a:lnTo>
                    <a:pt x="0" y="4376032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744151" y="4032989"/>
              <a:ext cx="4036426" cy="4995"/>
            </a:xfrm>
            <a:custGeom>
              <a:avLst/>
              <a:gdLst/>
              <a:ahLst/>
              <a:cxnLst/>
              <a:rect l="l" t="t" r="r" b="b"/>
              <a:pathLst>
                <a:path w="4036426" h="4995" extrusionOk="0">
                  <a:moveTo>
                    <a:pt x="4036426" y="4995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" name="Google Shape;37;p2"/>
          <p:cNvSpPr/>
          <p:nvPr/>
        </p:nvSpPr>
        <p:spPr>
          <a:xfrm rot="5400000">
            <a:off x="8471013" y="4227208"/>
            <a:ext cx="1589700" cy="528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7938525" y="3696795"/>
            <a:ext cx="1589700" cy="528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9" name="Google Shape;39;p2"/>
          <p:cNvSpPr/>
          <p:nvPr/>
        </p:nvSpPr>
        <p:spPr>
          <a:xfrm rot="5400000">
            <a:off x="7404313" y="3164558"/>
            <a:ext cx="1589700" cy="528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7938525" y="2639783"/>
            <a:ext cx="1589700" cy="528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386100" y="1432225"/>
            <a:ext cx="5033400" cy="315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900"/>
              <a:buNone/>
              <a:defRPr sz="581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386250" y="4632575"/>
            <a:ext cx="5033400" cy="79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43" name="Google Shape;43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7938525" y="519425"/>
            <a:ext cx="1589700" cy="5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5" name="Google Shape;45;p2"/>
          <p:cNvSpPr/>
          <p:nvPr/>
        </p:nvSpPr>
        <p:spPr>
          <a:xfrm rot="5400000">
            <a:off x="7939275" y="1577975"/>
            <a:ext cx="2647500" cy="530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6" name="Google Shape;46;p2"/>
          <p:cNvSpPr/>
          <p:nvPr/>
        </p:nvSpPr>
        <p:spPr>
          <a:xfrm rot="10800000">
            <a:off x="9000606" y="516632"/>
            <a:ext cx="530494" cy="530288"/>
          </a:xfrm>
          <a:custGeom>
            <a:avLst/>
            <a:gdLst/>
            <a:ahLst/>
            <a:cxnLst/>
            <a:rect l="l" t="t" r="r" b="b"/>
            <a:pathLst>
              <a:path w="335225" h="337763" extrusionOk="0">
                <a:moveTo>
                  <a:pt x="335225" y="0"/>
                </a:moveTo>
                <a:lnTo>
                  <a:pt x="168645" y="126"/>
                </a:lnTo>
                <a:cubicBezTo>
                  <a:pt x="75417" y="194"/>
                  <a:pt x="-81" y="75793"/>
                  <a:pt x="0" y="169009"/>
                </a:cubicBezTo>
                <a:cubicBezTo>
                  <a:pt x="81" y="262221"/>
                  <a:pt x="75659" y="337832"/>
                  <a:pt x="168888" y="337763"/>
                </a:cubicBezTo>
                <a:lnTo>
                  <a:pt x="206697" y="337763"/>
                </a:lnTo>
                <a:cubicBezTo>
                  <a:pt x="280414" y="319652"/>
                  <a:pt x="335225" y="253603"/>
                  <a:pt x="335225" y="174320"/>
                </a:cubicBezTo>
                <a:lnTo>
                  <a:pt x="33522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"/>
          <p:cNvSpPr/>
          <p:nvPr/>
        </p:nvSpPr>
        <p:spPr>
          <a:xfrm flipH="1">
            <a:off x="9000631" y="2639123"/>
            <a:ext cx="530494" cy="530288"/>
          </a:xfrm>
          <a:custGeom>
            <a:avLst/>
            <a:gdLst/>
            <a:ahLst/>
            <a:cxnLst/>
            <a:rect l="l" t="t" r="r" b="b"/>
            <a:pathLst>
              <a:path w="335225" h="337763" extrusionOk="0">
                <a:moveTo>
                  <a:pt x="335225" y="0"/>
                </a:moveTo>
                <a:lnTo>
                  <a:pt x="168645" y="126"/>
                </a:lnTo>
                <a:cubicBezTo>
                  <a:pt x="75417" y="194"/>
                  <a:pt x="-81" y="75793"/>
                  <a:pt x="0" y="169009"/>
                </a:cubicBezTo>
                <a:cubicBezTo>
                  <a:pt x="81" y="262221"/>
                  <a:pt x="75659" y="337832"/>
                  <a:pt x="168888" y="337763"/>
                </a:cubicBezTo>
                <a:lnTo>
                  <a:pt x="206697" y="337763"/>
                </a:lnTo>
                <a:cubicBezTo>
                  <a:pt x="280414" y="319652"/>
                  <a:pt x="335225" y="253603"/>
                  <a:pt x="335225" y="174320"/>
                </a:cubicBezTo>
                <a:lnTo>
                  <a:pt x="33522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"/>
          <p:cNvSpPr/>
          <p:nvPr/>
        </p:nvSpPr>
        <p:spPr>
          <a:xfrm rot="10800000" flipH="1">
            <a:off x="7931388" y="2639122"/>
            <a:ext cx="530494" cy="530288"/>
          </a:xfrm>
          <a:custGeom>
            <a:avLst/>
            <a:gdLst/>
            <a:ahLst/>
            <a:cxnLst/>
            <a:rect l="l" t="t" r="r" b="b"/>
            <a:pathLst>
              <a:path w="335225" h="337763" extrusionOk="0">
                <a:moveTo>
                  <a:pt x="335225" y="0"/>
                </a:moveTo>
                <a:lnTo>
                  <a:pt x="168645" y="126"/>
                </a:lnTo>
                <a:cubicBezTo>
                  <a:pt x="75417" y="194"/>
                  <a:pt x="-81" y="75793"/>
                  <a:pt x="0" y="169009"/>
                </a:cubicBezTo>
                <a:cubicBezTo>
                  <a:pt x="81" y="262221"/>
                  <a:pt x="75659" y="337832"/>
                  <a:pt x="168888" y="337763"/>
                </a:cubicBezTo>
                <a:lnTo>
                  <a:pt x="206697" y="337763"/>
                </a:lnTo>
                <a:cubicBezTo>
                  <a:pt x="280414" y="319652"/>
                  <a:pt x="335225" y="253603"/>
                  <a:pt x="335225" y="174320"/>
                </a:cubicBezTo>
                <a:lnTo>
                  <a:pt x="33522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"/>
          <p:cNvSpPr/>
          <p:nvPr/>
        </p:nvSpPr>
        <p:spPr>
          <a:xfrm rot="5400000" flipH="1">
            <a:off x="7931395" y="3691484"/>
            <a:ext cx="530494" cy="530288"/>
          </a:xfrm>
          <a:custGeom>
            <a:avLst/>
            <a:gdLst/>
            <a:ahLst/>
            <a:cxnLst/>
            <a:rect l="l" t="t" r="r" b="b"/>
            <a:pathLst>
              <a:path w="335225" h="337763" extrusionOk="0">
                <a:moveTo>
                  <a:pt x="335225" y="0"/>
                </a:moveTo>
                <a:lnTo>
                  <a:pt x="168645" y="126"/>
                </a:lnTo>
                <a:cubicBezTo>
                  <a:pt x="75417" y="194"/>
                  <a:pt x="-81" y="75793"/>
                  <a:pt x="0" y="169009"/>
                </a:cubicBezTo>
                <a:cubicBezTo>
                  <a:pt x="81" y="262221"/>
                  <a:pt x="75659" y="337832"/>
                  <a:pt x="168888" y="337763"/>
                </a:cubicBezTo>
                <a:lnTo>
                  <a:pt x="206697" y="337763"/>
                </a:lnTo>
                <a:cubicBezTo>
                  <a:pt x="280414" y="319652"/>
                  <a:pt x="335225" y="253603"/>
                  <a:pt x="335225" y="174320"/>
                </a:cubicBezTo>
                <a:lnTo>
                  <a:pt x="33522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"/>
          <p:cNvSpPr/>
          <p:nvPr/>
        </p:nvSpPr>
        <p:spPr>
          <a:xfrm rot="-5400000" flipH="1">
            <a:off x="9000609" y="3696090"/>
            <a:ext cx="530494" cy="530288"/>
          </a:xfrm>
          <a:custGeom>
            <a:avLst/>
            <a:gdLst/>
            <a:ahLst/>
            <a:cxnLst/>
            <a:rect l="l" t="t" r="r" b="b"/>
            <a:pathLst>
              <a:path w="335225" h="337763" extrusionOk="0">
                <a:moveTo>
                  <a:pt x="335225" y="0"/>
                </a:moveTo>
                <a:lnTo>
                  <a:pt x="168645" y="126"/>
                </a:lnTo>
                <a:cubicBezTo>
                  <a:pt x="75417" y="194"/>
                  <a:pt x="-81" y="75793"/>
                  <a:pt x="0" y="169009"/>
                </a:cubicBezTo>
                <a:cubicBezTo>
                  <a:pt x="81" y="262221"/>
                  <a:pt x="75659" y="337832"/>
                  <a:pt x="168888" y="337763"/>
                </a:cubicBezTo>
                <a:lnTo>
                  <a:pt x="206697" y="337763"/>
                </a:lnTo>
                <a:cubicBezTo>
                  <a:pt x="280414" y="319652"/>
                  <a:pt x="335225" y="253603"/>
                  <a:pt x="335225" y="174320"/>
                </a:cubicBezTo>
                <a:lnTo>
                  <a:pt x="33522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"/>
          <p:cNvSpPr/>
          <p:nvPr/>
        </p:nvSpPr>
        <p:spPr>
          <a:xfrm rot="10800000">
            <a:off x="5824728" y="3692183"/>
            <a:ext cx="1589700" cy="528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2" name="Google Shape;52;p2"/>
          <p:cNvSpPr/>
          <p:nvPr/>
        </p:nvSpPr>
        <p:spPr>
          <a:xfrm rot="5400000">
            <a:off x="5301138" y="4227208"/>
            <a:ext cx="1589700" cy="528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3" name="Google Shape;53;p2"/>
          <p:cNvSpPr/>
          <p:nvPr/>
        </p:nvSpPr>
        <p:spPr>
          <a:xfrm rot="10800000" flipH="1">
            <a:off x="5830750" y="3691485"/>
            <a:ext cx="530494" cy="530288"/>
          </a:xfrm>
          <a:custGeom>
            <a:avLst/>
            <a:gdLst/>
            <a:ahLst/>
            <a:cxnLst/>
            <a:rect l="l" t="t" r="r" b="b"/>
            <a:pathLst>
              <a:path w="335225" h="337763" extrusionOk="0">
                <a:moveTo>
                  <a:pt x="335225" y="0"/>
                </a:moveTo>
                <a:lnTo>
                  <a:pt x="168645" y="126"/>
                </a:lnTo>
                <a:cubicBezTo>
                  <a:pt x="75417" y="194"/>
                  <a:pt x="-81" y="75793"/>
                  <a:pt x="0" y="169009"/>
                </a:cubicBezTo>
                <a:cubicBezTo>
                  <a:pt x="81" y="262221"/>
                  <a:pt x="75659" y="337832"/>
                  <a:pt x="168888" y="337763"/>
                </a:cubicBezTo>
                <a:lnTo>
                  <a:pt x="206697" y="337763"/>
                </a:lnTo>
                <a:cubicBezTo>
                  <a:pt x="280414" y="319652"/>
                  <a:pt x="335225" y="253603"/>
                  <a:pt x="335225" y="174320"/>
                </a:cubicBezTo>
                <a:lnTo>
                  <a:pt x="33522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5830800" y="5811800"/>
            <a:ext cx="530400" cy="53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10060275" y="516575"/>
            <a:ext cx="530400" cy="53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6" name="Google Shape;56;p2"/>
          <p:cNvSpPr/>
          <p:nvPr/>
        </p:nvSpPr>
        <p:spPr>
          <a:xfrm rot="5400000">
            <a:off x="10853600" y="782828"/>
            <a:ext cx="1061400" cy="528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7" name="Google Shape;57;p2"/>
          <p:cNvSpPr/>
          <p:nvPr/>
        </p:nvSpPr>
        <p:spPr>
          <a:xfrm rot="5400000">
            <a:off x="9801875" y="1844228"/>
            <a:ext cx="1061400" cy="528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6885525" y="4744950"/>
            <a:ext cx="528900" cy="2112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7943475" y="4753100"/>
            <a:ext cx="528900" cy="2112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0" name="Google Shape;60;p2"/>
          <p:cNvSpPr/>
          <p:nvPr/>
        </p:nvSpPr>
        <p:spPr>
          <a:xfrm rot="-5400000">
            <a:off x="10860125" y="1317725"/>
            <a:ext cx="528900" cy="2112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1" name="Google Shape;61;p2"/>
          <p:cNvSpPr/>
          <p:nvPr/>
        </p:nvSpPr>
        <p:spPr>
          <a:xfrm rot="5400000" flipH="1">
            <a:off x="10068020" y="2109034"/>
            <a:ext cx="530494" cy="530288"/>
          </a:xfrm>
          <a:custGeom>
            <a:avLst/>
            <a:gdLst/>
            <a:ahLst/>
            <a:cxnLst/>
            <a:rect l="l" t="t" r="r" b="b"/>
            <a:pathLst>
              <a:path w="335225" h="337763" extrusionOk="0">
                <a:moveTo>
                  <a:pt x="335225" y="0"/>
                </a:moveTo>
                <a:lnTo>
                  <a:pt x="168645" y="126"/>
                </a:lnTo>
                <a:cubicBezTo>
                  <a:pt x="75417" y="194"/>
                  <a:pt x="-81" y="75793"/>
                  <a:pt x="0" y="169009"/>
                </a:cubicBezTo>
                <a:cubicBezTo>
                  <a:pt x="81" y="262221"/>
                  <a:pt x="75659" y="337832"/>
                  <a:pt x="168888" y="337763"/>
                </a:cubicBezTo>
                <a:lnTo>
                  <a:pt x="206697" y="337763"/>
                </a:lnTo>
                <a:cubicBezTo>
                  <a:pt x="280414" y="319652"/>
                  <a:pt x="335225" y="253603"/>
                  <a:pt x="335225" y="174320"/>
                </a:cubicBezTo>
                <a:lnTo>
                  <a:pt x="33522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9001425" y="5813900"/>
            <a:ext cx="528900" cy="1061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3" name="Google Shape;63;p2"/>
          <p:cNvSpPr/>
          <p:nvPr/>
        </p:nvSpPr>
        <p:spPr>
          <a:xfrm rot="10800000">
            <a:off x="9001428" y="5813908"/>
            <a:ext cx="1589700" cy="528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4" name="Google Shape;64;p2"/>
          <p:cNvSpPr/>
          <p:nvPr/>
        </p:nvSpPr>
        <p:spPr>
          <a:xfrm rot="10800000" flipH="1">
            <a:off x="9001425" y="5813910"/>
            <a:ext cx="530494" cy="530288"/>
          </a:xfrm>
          <a:custGeom>
            <a:avLst/>
            <a:gdLst/>
            <a:ahLst/>
            <a:cxnLst/>
            <a:rect l="l" t="t" r="r" b="b"/>
            <a:pathLst>
              <a:path w="335225" h="337763" extrusionOk="0">
                <a:moveTo>
                  <a:pt x="335225" y="0"/>
                </a:moveTo>
                <a:lnTo>
                  <a:pt x="168645" y="126"/>
                </a:lnTo>
                <a:cubicBezTo>
                  <a:pt x="75417" y="194"/>
                  <a:pt x="-81" y="75793"/>
                  <a:pt x="0" y="169009"/>
                </a:cubicBezTo>
                <a:cubicBezTo>
                  <a:pt x="81" y="262221"/>
                  <a:pt x="75659" y="337832"/>
                  <a:pt x="168888" y="337763"/>
                </a:cubicBezTo>
                <a:lnTo>
                  <a:pt x="206697" y="337763"/>
                </a:lnTo>
                <a:cubicBezTo>
                  <a:pt x="280414" y="319652"/>
                  <a:pt x="335225" y="253603"/>
                  <a:pt x="335225" y="174320"/>
                </a:cubicBezTo>
                <a:lnTo>
                  <a:pt x="33522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 rot="10800000">
            <a:off x="11131750" y="6351003"/>
            <a:ext cx="1061400" cy="528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3"/>
          <p:cNvGrpSpPr/>
          <p:nvPr/>
        </p:nvGrpSpPr>
        <p:grpSpPr>
          <a:xfrm>
            <a:off x="-25943" y="-27948"/>
            <a:ext cx="12217854" cy="6911067"/>
            <a:chOff x="-25943" y="-27948"/>
            <a:chExt cx="12217854" cy="6911067"/>
          </a:xfrm>
        </p:grpSpPr>
        <p:grpSp>
          <p:nvGrpSpPr>
            <p:cNvPr id="68" name="Google Shape;68;p3"/>
            <p:cNvGrpSpPr/>
            <p:nvPr/>
          </p:nvGrpSpPr>
          <p:grpSpPr>
            <a:xfrm>
              <a:off x="5816035" y="-27948"/>
              <a:ext cx="6375876" cy="6911067"/>
              <a:chOff x="3744151" y="3553"/>
              <a:chExt cx="4037153" cy="4376032"/>
            </a:xfrm>
          </p:grpSpPr>
          <p:sp>
            <p:nvSpPr>
              <p:cNvPr id="69" name="Google Shape;69;p3"/>
              <p:cNvSpPr/>
              <p:nvPr/>
            </p:nvSpPr>
            <p:spPr>
              <a:xfrm>
                <a:off x="3746964" y="3553"/>
                <a:ext cx="4048" cy="4376032"/>
              </a:xfrm>
              <a:custGeom>
                <a:avLst/>
                <a:gdLst/>
                <a:ahLst/>
                <a:cxnLst/>
                <a:rect l="l" t="t" r="r" b="b"/>
                <a:pathLst>
                  <a:path w="4048" h="4376032" extrusionOk="0">
                    <a:moveTo>
                      <a:pt x="4048" y="0"/>
                    </a:moveTo>
                    <a:lnTo>
                      <a:pt x="0" y="4376032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3744887" y="345147"/>
                <a:ext cx="4036417" cy="4993"/>
              </a:xfrm>
              <a:custGeom>
                <a:avLst/>
                <a:gdLst/>
                <a:ahLst/>
                <a:cxnLst/>
                <a:rect l="l" t="t" r="r" b="b"/>
                <a:pathLst>
                  <a:path w="4036417" h="4993" extrusionOk="0">
                    <a:moveTo>
                      <a:pt x="4036418" y="4994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5088007" y="3553"/>
                <a:ext cx="4048" cy="4376032"/>
              </a:xfrm>
              <a:custGeom>
                <a:avLst/>
                <a:gdLst/>
                <a:ahLst/>
                <a:cxnLst/>
                <a:rect l="l" t="t" r="r" b="b"/>
                <a:pathLst>
                  <a:path w="4048" h="4376032" extrusionOk="0">
                    <a:moveTo>
                      <a:pt x="4048" y="0"/>
                    </a:moveTo>
                    <a:lnTo>
                      <a:pt x="0" y="4376032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3744616" y="1686181"/>
                <a:ext cx="4036446" cy="4991"/>
              </a:xfrm>
              <a:custGeom>
                <a:avLst/>
                <a:gdLst/>
                <a:ahLst/>
                <a:cxnLst/>
                <a:rect l="l" t="t" r="r" b="b"/>
                <a:pathLst>
                  <a:path w="4036446" h="4991" extrusionOk="0">
                    <a:moveTo>
                      <a:pt x="4036446" y="4991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6429029" y="3553"/>
                <a:ext cx="4048" cy="4376032"/>
              </a:xfrm>
              <a:custGeom>
                <a:avLst/>
                <a:gdLst/>
                <a:ahLst/>
                <a:cxnLst/>
                <a:rect l="l" t="t" r="r" b="b"/>
                <a:pathLst>
                  <a:path w="4048" h="4376032" extrusionOk="0">
                    <a:moveTo>
                      <a:pt x="4048" y="0"/>
                    </a:moveTo>
                    <a:lnTo>
                      <a:pt x="0" y="4376032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3744349" y="3027212"/>
                <a:ext cx="4036429" cy="4995"/>
              </a:xfrm>
              <a:custGeom>
                <a:avLst/>
                <a:gdLst/>
                <a:ahLst/>
                <a:cxnLst/>
                <a:rect l="l" t="t" r="r" b="b"/>
                <a:pathLst>
                  <a:path w="4036429" h="4995" extrusionOk="0">
                    <a:moveTo>
                      <a:pt x="4036430" y="4995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4417475" y="3553"/>
                <a:ext cx="4048" cy="4376032"/>
              </a:xfrm>
              <a:custGeom>
                <a:avLst/>
                <a:gdLst/>
                <a:ahLst/>
                <a:cxnLst/>
                <a:rect l="l" t="t" r="r" b="b"/>
                <a:pathLst>
                  <a:path w="4048" h="4376032" extrusionOk="0">
                    <a:moveTo>
                      <a:pt x="4048" y="0"/>
                    </a:moveTo>
                    <a:lnTo>
                      <a:pt x="0" y="4376032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3744754" y="1015662"/>
                <a:ext cx="4036430" cy="4995"/>
              </a:xfrm>
              <a:custGeom>
                <a:avLst/>
                <a:gdLst/>
                <a:ahLst/>
                <a:cxnLst/>
                <a:rect l="l" t="t" r="r" b="b"/>
                <a:pathLst>
                  <a:path w="4036430" h="4995" extrusionOk="0">
                    <a:moveTo>
                      <a:pt x="4036430" y="4995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5758498" y="3553"/>
                <a:ext cx="4048" cy="4376032"/>
              </a:xfrm>
              <a:custGeom>
                <a:avLst/>
                <a:gdLst/>
                <a:ahLst/>
                <a:cxnLst/>
                <a:rect l="l" t="t" r="r" b="b"/>
                <a:pathLst>
                  <a:path w="4048" h="4376032" extrusionOk="0">
                    <a:moveTo>
                      <a:pt x="4048" y="0"/>
                    </a:moveTo>
                    <a:lnTo>
                      <a:pt x="0" y="4376032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3744483" y="2356696"/>
                <a:ext cx="4036417" cy="4995"/>
              </a:xfrm>
              <a:custGeom>
                <a:avLst/>
                <a:gdLst/>
                <a:ahLst/>
                <a:cxnLst/>
                <a:rect l="l" t="t" r="r" b="b"/>
                <a:pathLst>
                  <a:path w="4036417" h="4995" extrusionOk="0">
                    <a:moveTo>
                      <a:pt x="4036418" y="4995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7099561" y="3553"/>
                <a:ext cx="4048" cy="4376032"/>
              </a:xfrm>
              <a:custGeom>
                <a:avLst/>
                <a:gdLst/>
                <a:ahLst/>
                <a:cxnLst/>
                <a:rect l="l" t="t" r="r" b="b"/>
                <a:pathLst>
                  <a:path w="4048" h="4376032" extrusionOk="0">
                    <a:moveTo>
                      <a:pt x="4048" y="0"/>
                    </a:moveTo>
                    <a:lnTo>
                      <a:pt x="0" y="4376032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3744216" y="3697731"/>
                <a:ext cx="4036442" cy="4991"/>
              </a:xfrm>
              <a:custGeom>
                <a:avLst/>
                <a:gdLst/>
                <a:ahLst/>
                <a:cxnLst/>
                <a:rect l="l" t="t" r="r" b="b"/>
                <a:pathLst>
                  <a:path w="4036442" h="4991" extrusionOk="0">
                    <a:moveTo>
                      <a:pt x="4036442" y="4991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4082210" y="3553"/>
                <a:ext cx="4048" cy="4376032"/>
              </a:xfrm>
              <a:custGeom>
                <a:avLst/>
                <a:gdLst/>
                <a:ahLst/>
                <a:cxnLst/>
                <a:rect l="l" t="t" r="r" b="b"/>
                <a:pathLst>
                  <a:path w="4048" h="4376032" extrusionOk="0">
                    <a:moveTo>
                      <a:pt x="4048" y="0"/>
                    </a:moveTo>
                    <a:lnTo>
                      <a:pt x="0" y="4376032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3744819" y="680404"/>
                <a:ext cx="4036445" cy="4995"/>
              </a:xfrm>
              <a:custGeom>
                <a:avLst/>
                <a:gdLst/>
                <a:ahLst/>
                <a:cxnLst/>
                <a:rect l="l" t="t" r="r" b="b"/>
                <a:pathLst>
                  <a:path w="4036445" h="4995" extrusionOk="0">
                    <a:moveTo>
                      <a:pt x="4036446" y="4995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5423272" y="3553"/>
                <a:ext cx="4048" cy="4376032"/>
              </a:xfrm>
              <a:custGeom>
                <a:avLst/>
                <a:gdLst/>
                <a:ahLst/>
                <a:cxnLst/>
                <a:rect l="l" t="t" r="r" b="b"/>
                <a:pathLst>
                  <a:path w="4048" h="4376032" extrusionOk="0">
                    <a:moveTo>
                      <a:pt x="4048" y="0"/>
                    </a:moveTo>
                    <a:lnTo>
                      <a:pt x="0" y="4376032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3744551" y="2021439"/>
                <a:ext cx="4036430" cy="4995"/>
              </a:xfrm>
              <a:custGeom>
                <a:avLst/>
                <a:gdLst/>
                <a:ahLst/>
                <a:cxnLst/>
                <a:rect l="l" t="t" r="r" b="b"/>
                <a:pathLst>
                  <a:path w="4036430" h="4995" extrusionOk="0">
                    <a:moveTo>
                      <a:pt x="4036430" y="4995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6764295" y="3553"/>
                <a:ext cx="4048" cy="4376032"/>
              </a:xfrm>
              <a:custGeom>
                <a:avLst/>
                <a:gdLst/>
                <a:ahLst/>
                <a:cxnLst/>
                <a:rect l="l" t="t" r="r" b="b"/>
                <a:pathLst>
                  <a:path w="4048" h="4376032" extrusionOk="0">
                    <a:moveTo>
                      <a:pt x="4048" y="0"/>
                    </a:moveTo>
                    <a:lnTo>
                      <a:pt x="0" y="4376032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3744284" y="3362473"/>
                <a:ext cx="4036454" cy="4991"/>
              </a:xfrm>
              <a:custGeom>
                <a:avLst/>
                <a:gdLst/>
                <a:ahLst/>
                <a:cxnLst/>
                <a:rect l="l" t="t" r="r" b="b"/>
                <a:pathLst>
                  <a:path w="4036454" h="4991" extrusionOk="0">
                    <a:moveTo>
                      <a:pt x="4036455" y="4991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4752741" y="3553"/>
                <a:ext cx="4048" cy="4376032"/>
              </a:xfrm>
              <a:custGeom>
                <a:avLst/>
                <a:gdLst/>
                <a:ahLst/>
                <a:cxnLst/>
                <a:rect l="l" t="t" r="r" b="b"/>
                <a:pathLst>
                  <a:path w="4048" h="4376032" extrusionOk="0">
                    <a:moveTo>
                      <a:pt x="4048" y="0"/>
                    </a:moveTo>
                    <a:lnTo>
                      <a:pt x="0" y="4376032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3744685" y="1350924"/>
                <a:ext cx="4036417" cy="4991"/>
              </a:xfrm>
              <a:custGeom>
                <a:avLst/>
                <a:gdLst/>
                <a:ahLst/>
                <a:cxnLst/>
                <a:rect l="l" t="t" r="r" b="b"/>
                <a:pathLst>
                  <a:path w="4036417" h="4991" extrusionOk="0">
                    <a:moveTo>
                      <a:pt x="4036418" y="4991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6093763" y="3553"/>
                <a:ext cx="4048" cy="4376032"/>
              </a:xfrm>
              <a:custGeom>
                <a:avLst/>
                <a:gdLst/>
                <a:ahLst/>
                <a:cxnLst/>
                <a:rect l="l" t="t" r="r" b="b"/>
                <a:pathLst>
                  <a:path w="4048" h="4376032" extrusionOk="0">
                    <a:moveTo>
                      <a:pt x="4048" y="0"/>
                    </a:moveTo>
                    <a:lnTo>
                      <a:pt x="0" y="4376032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3744418" y="2691954"/>
                <a:ext cx="4036441" cy="4995"/>
              </a:xfrm>
              <a:custGeom>
                <a:avLst/>
                <a:gdLst/>
                <a:ahLst/>
                <a:cxnLst/>
                <a:rect l="l" t="t" r="r" b="b"/>
                <a:pathLst>
                  <a:path w="4036441" h="4995" extrusionOk="0">
                    <a:moveTo>
                      <a:pt x="4036442" y="4995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7434826" y="3553"/>
                <a:ext cx="4048" cy="4376032"/>
              </a:xfrm>
              <a:custGeom>
                <a:avLst/>
                <a:gdLst/>
                <a:ahLst/>
                <a:cxnLst/>
                <a:rect l="l" t="t" r="r" b="b"/>
                <a:pathLst>
                  <a:path w="4048" h="4376032" extrusionOk="0">
                    <a:moveTo>
                      <a:pt x="4048" y="0"/>
                    </a:moveTo>
                    <a:lnTo>
                      <a:pt x="0" y="4376032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3744151" y="4032989"/>
                <a:ext cx="4036426" cy="4995"/>
              </a:xfrm>
              <a:custGeom>
                <a:avLst/>
                <a:gdLst/>
                <a:ahLst/>
                <a:cxnLst/>
                <a:rect l="l" t="t" r="r" b="b"/>
                <a:pathLst>
                  <a:path w="4036426" h="4995" extrusionOk="0">
                    <a:moveTo>
                      <a:pt x="4036426" y="4995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3" name="Google Shape;93;p3"/>
            <p:cNvSpPr/>
            <p:nvPr/>
          </p:nvSpPr>
          <p:spPr>
            <a:xfrm>
              <a:off x="1061" y="511525"/>
              <a:ext cx="5812440" cy="7889"/>
            </a:xfrm>
            <a:custGeom>
              <a:avLst/>
              <a:gdLst/>
              <a:ahLst/>
              <a:cxnLst/>
              <a:rect l="l" t="t" r="r" b="b"/>
              <a:pathLst>
                <a:path w="4036417" h="4993" extrusionOk="0">
                  <a:moveTo>
                    <a:pt x="4036418" y="4994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562512" y="-27948"/>
              <a:ext cx="6393" cy="6911067"/>
            </a:xfrm>
            <a:custGeom>
              <a:avLst/>
              <a:gdLst/>
              <a:ahLst/>
              <a:cxnLst/>
              <a:rect l="l" t="t" r="r" b="b"/>
              <a:pathLst>
                <a:path w="4048" h="4376032" extrusionOk="0">
                  <a:moveTo>
                    <a:pt x="4048" y="0"/>
                  </a:moveTo>
                  <a:lnTo>
                    <a:pt x="0" y="4376032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671" y="2629421"/>
              <a:ext cx="5812482" cy="7886"/>
            </a:xfrm>
            <a:custGeom>
              <a:avLst/>
              <a:gdLst/>
              <a:ahLst/>
              <a:cxnLst/>
              <a:rect l="l" t="t" r="r" b="b"/>
              <a:pathLst>
                <a:path w="4036446" h="4991" extrusionOk="0">
                  <a:moveTo>
                    <a:pt x="4036446" y="4991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680388" y="-27948"/>
              <a:ext cx="6393" cy="6911067"/>
            </a:xfrm>
            <a:custGeom>
              <a:avLst/>
              <a:gdLst/>
              <a:ahLst/>
              <a:cxnLst/>
              <a:rect l="l" t="t" r="r" b="b"/>
              <a:pathLst>
                <a:path w="4048" h="4376032" extrusionOk="0">
                  <a:moveTo>
                    <a:pt x="4048" y="0"/>
                  </a:moveTo>
                  <a:lnTo>
                    <a:pt x="0" y="4376032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286" y="4747312"/>
              <a:ext cx="5812458" cy="7892"/>
            </a:xfrm>
            <a:custGeom>
              <a:avLst/>
              <a:gdLst/>
              <a:ahLst/>
              <a:cxnLst/>
              <a:rect l="l" t="t" r="r" b="b"/>
              <a:pathLst>
                <a:path w="4036429" h="4995" extrusionOk="0">
                  <a:moveTo>
                    <a:pt x="4036430" y="4995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503541" y="-27948"/>
              <a:ext cx="6393" cy="6911067"/>
            </a:xfrm>
            <a:custGeom>
              <a:avLst/>
              <a:gdLst/>
              <a:ahLst/>
              <a:cxnLst/>
              <a:rect l="l" t="t" r="r" b="b"/>
              <a:pathLst>
                <a:path w="4048" h="4376032" extrusionOk="0">
                  <a:moveTo>
                    <a:pt x="4048" y="0"/>
                  </a:moveTo>
                  <a:lnTo>
                    <a:pt x="0" y="4376032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870" y="1570470"/>
              <a:ext cx="5812459" cy="7892"/>
            </a:xfrm>
            <a:custGeom>
              <a:avLst/>
              <a:gdLst/>
              <a:ahLst/>
              <a:cxnLst/>
              <a:rect l="l" t="t" r="r" b="b"/>
              <a:pathLst>
                <a:path w="4036430" h="4995" extrusionOk="0">
                  <a:moveTo>
                    <a:pt x="4036430" y="4995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2621418" y="-27948"/>
              <a:ext cx="6393" cy="6911067"/>
            </a:xfrm>
            <a:custGeom>
              <a:avLst/>
              <a:gdLst/>
              <a:ahLst/>
              <a:cxnLst/>
              <a:rect l="l" t="t" r="r" b="b"/>
              <a:pathLst>
                <a:path w="4048" h="4376032" extrusionOk="0">
                  <a:moveTo>
                    <a:pt x="4048" y="0"/>
                  </a:moveTo>
                  <a:lnTo>
                    <a:pt x="0" y="4376032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79" y="3688366"/>
              <a:ext cx="5812440" cy="7892"/>
            </a:xfrm>
            <a:custGeom>
              <a:avLst/>
              <a:gdLst/>
              <a:ahLst/>
              <a:cxnLst/>
              <a:rect l="l" t="t" r="r" b="b"/>
              <a:pathLst>
                <a:path w="4036417" h="4995" extrusionOk="0">
                  <a:moveTo>
                    <a:pt x="4036418" y="4995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739359" y="-27948"/>
              <a:ext cx="6393" cy="6911067"/>
            </a:xfrm>
            <a:custGeom>
              <a:avLst/>
              <a:gdLst/>
              <a:ahLst/>
              <a:cxnLst/>
              <a:rect l="l" t="t" r="r" b="b"/>
              <a:pathLst>
                <a:path w="4048" h="4376032" extrusionOk="0">
                  <a:moveTo>
                    <a:pt x="4048" y="0"/>
                  </a:moveTo>
                  <a:lnTo>
                    <a:pt x="0" y="4376032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95" y="5806263"/>
              <a:ext cx="5812476" cy="7886"/>
            </a:xfrm>
            <a:custGeom>
              <a:avLst/>
              <a:gdLst/>
              <a:ahLst/>
              <a:cxnLst/>
              <a:rect l="l" t="t" r="r" b="b"/>
              <a:pathLst>
                <a:path w="4036442" h="4991" extrusionOk="0">
                  <a:moveTo>
                    <a:pt x="4036442" y="4991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-25943" y="-27948"/>
              <a:ext cx="6393" cy="6911067"/>
            </a:xfrm>
            <a:custGeom>
              <a:avLst/>
              <a:gdLst/>
              <a:ahLst/>
              <a:cxnLst/>
              <a:rect l="l" t="t" r="r" b="b"/>
              <a:pathLst>
                <a:path w="4048" h="4376032" extrusionOk="0">
                  <a:moveTo>
                    <a:pt x="4048" y="0"/>
                  </a:moveTo>
                  <a:lnTo>
                    <a:pt x="0" y="4376032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963" y="1040997"/>
              <a:ext cx="5812481" cy="7892"/>
            </a:xfrm>
            <a:custGeom>
              <a:avLst/>
              <a:gdLst/>
              <a:ahLst/>
              <a:cxnLst/>
              <a:rect l="l" t="t" r="r" b="b"/>
              <a:pathLst>
                <a:path w="4036445" h="4995" extrusionOk="0">
                  <a:moveTo>
                    <a:pt x="4036446" y="4995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2091996" y="-27948"/>
              <a:ext cx="6393" cy="6911067"/>
            </a:xfrm>
            <a:custGeom>
              <a:avLst/>
              <a:gdLst/>
              <a:ahLst/>
              <a:cxnLst/>
              <a:rect l="l" t="t" r="r" b="b"/>
              <a:pathLst>
                <a:path w="4048" h="4376032" extrusionOk="0">
                  <a:moveTo>
                    <a:pt x="4048" y="0"/>
                  </a:moveTo>
                  <a:lnTo>
                    <a:pt x="0" y="4376032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577" y="3158894"/>
              <a:ext cx="5812459" cy="7892"/>
            </a:xfrm>
            <a:custGeom>
              <a:avLst/>
              <a:gdLst/>
              <a:ahLst/>
              <a:cxnLst/>
              <a:rect l="l" t="t" r="r" b="b"/>
              <a:pathLst>
                <a:path w="4036430" h="4995" extrusionOk="0">
                  <a:moveTo>
                    <a:pt x="4036430" y="4995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4209874" y="-27948"/>
              <a:ext cx="6393" cy="6911067"/>
            </a:xfrm>
            <a:custGeom>
              <a:avLst/>
              <a:gdLst/>
              <a:ahLst/>
              <a:cxnLst/>
              <a:rect l="l" t="t" r="r" b="b"/>
              <a:pathLst>
                <a:path w="4048" h="4376032" extrusionOk="0">
                  <a:moveTo>
                    <a:pt x="4048" y="0"/>
                  </a:moveTo>
                  <a:lnTo>
                    <a:pt x="0" y="4376032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93" y="5276790"/>
              <a:ext cx="5812494" cy="7886"/>
            </a:xfrm>
            <a:custGeom>
              <a:avLst/>
              <a:gdLst/>
              <a:ahLst/>
              <a:cxnLst/>
              <a:rect l="l" t="t" r="r" b="b"/>
              <a:pathLst>
                <a:path w="4036454" h="4991" extrusionOk="0">
                  <a:moveTo>
                    <a:pt x="4036455" y="4991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033026" y="-27948"/>
              <a:ext cx="6393" cy="6911067"/>
            </a:xfrm>
            <a:custGeom>
              <a:avLst/>
              <a:gdLst/>
              <a:ahLst/>
              <a:cxnLst/>
              <a:rect l="l" t="t" r="r" b="b"/>
              <a:pathLst>
                <a:path w="4048" h="4376032" extrusionOk="0">
                  <a:moveTo>
                    <a:pt x="4048" y="0"/>
                  </a:moveTo>
                  <a:lnTo>
                    <a:pt x="0" y="4376032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70" y="2099949"/>
              <a:ext cx="5812440" cy="7886"/>
            </a:xfrm>
            <a:custGeom>
              <a:avLst/>
              <a:gdLst/>
              <a:ahLst/>
              <a:cxnLst/>
              <a:rect l="l" t="t" r="r" b="b"/>
              <a:pathLst>
                <a:path w="4036417" h="4991" extrusionOk="0">
                  <a:moveTo>
                    <a:pt x="4036418" y="4991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150902" y="-27948"/>
              <a:ext cx="6393" cy="6911067"/>
            </a:xfrm>
            <a:custGeom>
              <a:avLst/>
              <a:gdLst/>
              <a:ahLst/>
              <a:cxnLst/>
              <a:rect l="l" t="t" r="r" b="b"/>
              <a:pathLst>
                <a:path w="4048" h="4376032" extrusionOk="0">
                  <a:moveTo>
                    <a:pt x="4048" y="0"/>
                  </a:moveTo>
                  <a:lnTo>
                    <a:pt x="0" y="4376032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386" y="4217839"/>
              <a:ext cx="5812475" cy="7892"/>
            </a:xfrm>
            <a:custGeom>
              <a:avLst/>
              <a:gdLst/>
              <a:ahLst/>
              <a:cxnLst/>
              <a:rect l="l" t="t" r="r" b="b"/>
              <a:pathLst>
                <a:path w="4036441" h="4995" extrusionOk="0">
                  <a:moveTo>
                    <a:pt x="4036442" y="4995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268843" y="-27948"/>
              <a:ext cx="6393" cy="6911067"/>
            </a:xfrm>
            <a:custGeom>
              <a:avLst/>
              <a:gdLst/>
              <a:ahLst/>
              <a:cxnLst/>
              <a:rect l="l" t="t" r="r" b="b"/>
              <a:pathLst>
                <a:path w="4048" h="4376032" extrusionOk="0">
                  <a:moveTo>
                    <a:pt x="4048" y="0"/>
                  </a:moveTo>
                  <a:lnTo>
                    <a:pt x="0" y="4376032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" y="6335736"/>
              <a:ext cx="5812453" cy="7892"/>
            </a:xfrm>
            <a:custGeom>
              <a:avLst/>
              <a:gdLst/>
              <a:ahLst/>
              <a:cxnLst/>
              <a:rect l="l" t="t" r="r" b="b"/>
              <a:pathLst>
                <a:path w="4036426" h="4995" extrusionOk="0">
                  <a:moveTo>
                    <a:pt x="4036426" y="4995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" name="Google Shape;116;p3"/>
          <p:cNvSpPr/>
          <p:nvPr/>
        </p:nvSpPr>
        <p:spPr>
          <a:xfrm>
            <a:off x="1377300" y="2027550"/>
            <a:ext cx="9437400" cy="4022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3"/>
          <p:cNvSpPr txBox="1">
            <a:spLocks noGrp="1"/>
          </p:cNvSpPr>
          <p:nvPr>
            <p:ph type="title"/>
          </p:nvPr>
        </p:nvSpPr>
        <p:spPr>
          <a:xfrm>
            <a:off x="1911300" y="2326725"/>
            <a:ext cx="8369400" cy="1812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8" name="Google Shape;118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3"/>
          <p:cNvSpPr txBox="1">
            <a:spLocks noGrp="1"/>
          </p:cNvSpPr>
          <p:nvPr>
            <p:ph type="body" idx="1"/>
          </p:nvPr>
        </p:nvSpPr>
        <p:spPr>
          <a:xfrm>
            <a:off x="1911300" y="4386075"/>
            <a:ext cx="8369400" cy="121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algn="ctr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7025" y="1062645"/>
            <a:ext cx="1589700" cy="528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21" name="Google Shape;121;p3"/>
          <p:cNvSpPr/>
          <p:nvPr/>
        </p:nvSpPr>
        <p:spPr>
          <a:xfrm rot="5400000">
            <a:off x="-527187" y="530408"/>
            <a:ext cx="1589700" cy="528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22" name="Google Shape;122;p3"/>
          <p:cNvSpPr txBox="1">
            <a:spLocks noGrp="1"/>
          </p:cNvSpPr>
          <p:nvPr>
            <p:ph type="sldNum" idx="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3" name="Google Shape;123;p3"/>
          <p:cNvSpPr/>
          <p:nvPr/>
        </p:nvSpPr>
        <p:spPr>
          <a:xfrm rot="5400000" flipH="1">
            <a:off x="-105" y="1057334"/>
            <a:ext cx="530494" cy="530288"/>
          </a:xfrm>
          <a:custGeom>
            <a:avLst/>
            <a:gdLst/>
            <a:ahLst/>
            <a:cxnLst/>
            <a:rect l="l" t="t" r="r" b="b"/>
            <a:pathLst>
              <a:path w="335225" h="337763" extrusionOk="0">
                <a:moveTo>
                  <a:pt x="335225" y="0"/>
                </a:moveTo>
                <a:lnTo>
                  <a:pt x="168645" y="126"/>
                </a:lnTo>
                <a:cubicBezTo>
                  <a:pt x="75417" y="194"/>
                  <a:pt x="-81" y="75793"/>
                  <a:pt x="0" y="169009"/>
                </a:cubicBezTo>
                <a:cubicBezTo>
                  <a:pt x="81" y="262221"/>
                  <a:pt x="75659" y="337832"/>
                  <a:pt x="168888" y="337763"/>
                </a:cubicBezTo>
                <a:lnTo>
                  <a:pt x="206697" y="337763"/>
                </a:lnTo>
                <a:cubicBezTo>
                  <a:pt x="280414" y="319652"/>
                  <a:pt x="335225" y="253603"/>
                  <a:pt x="335225" y="174320"/>
                </a:cubicBezTo>
                <a:lnTo>
                  <a:pt x="33522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"/>
          <p:cNvSpPr/>
          <p:nvPr/>
        </p:nvSpPr>
        <p:spPr>
          <a:xfrm rot="10800000">
            <a:off x="6901" y="3241800"/>
            <a:ext cx="1059900" cy="528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25" name="Google Shape;125;p3"/>
          <p:cNvSpPr/>
          <p:nvPr/>
        </p:nvSpPr>
        <p:spPr>
          <a:xfrm rot="5400000">
            <a:off x="-516562" y="3776820"/>
            <a:ext cx="1589700" cy="528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26" name="Google Shape;126;p3"/>
          <p:cNvSpPr/>
          <p:nvPr/>
        </p:nvSpPr>
        <p:spPr>
          <a:xfrm rot="10800000" flipH="1">
            <a:off x="13050" y="3241097"/>
            <a:ext cx="530494" cy="530288"/>
          </a:xfrm>
          <a:custGeom>
            <a:avLst/>
            <a:gdLst/>
            <a:ahLst/>
            <a:cxnLst/>
            <a:rect l="l" t="t" r="r" b="b"/>
            <a:pathLst>
              <a:path w="335225" h="337763" extrusionOk="0">
                <a:moveTo>
                  <a:pt x="335225" y="0"/>
                </a:moveTo>
                <a:lnTo>
                  <a:pt x="168645" y="126"/>
                </a:lnTo>
                <a:cubicBezTo>
                  <a:pt x="75417" y="194"/>
                  <a:pt x="-81" y="75793"/>
                  <a:pt x="0" y="169009"/>
                </a:cubicBezTo>
                <a:cubicBezTo>
                  <a:pt x="81" y="262221"/>
                  <a:pt x="75659" y="337832"/>
                  <a:pt x="168888" y="337763"/>
                </a:cubicBezTo>
                <a:lnTo>
                  <a:pt x="206697" y="337763"/>
                </a:lnTo>
                <a:cubicBezTo>
                  <a:pt x="280414" y="319652"/>
                  <a:pt x="335225" y="253603"/>
                  <a:pt x="335225" y="174320"/>
                </a:cubicBezTo>
                <a:lnTo>
                  <a:pt x="33522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536675" y="5813850"/>
            <a:ext cx="530400" cy="53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28" name="Google Shape;128;p3"/>
          <p:cNvSpPr/>
          <p:nvPr/>
        </p:nvSpPr>
        <p:spPr>
          <a:xfrm rot="5400000">
            <a:off x="10853600" y="782828"/>
            <a:ext cx="1061400" cy="528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29" name="Google Shape;129;p3"/>
          <p:cNvSpPr/>
          <p:nvPr/>
        </p:nvSpPr>
        <p:spPr>
          <a:xfrm rot="5400000">
            <a:off x="10853600" y="2375978"/>
            <a:ext cx="1061400" cy="528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30" name="Google Shape;130;p3"/>
          <p:cNvSpPr/>
          <p:nvPr/>
        </p:nvSpPr>
        <p:spPr>
          <a:xfrm rot="-5400000">
            <a:off x="11391500" y="1838075"/>
            <a:ext cx="528900" cy="1072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31" name="Google Shape;131;p3"/>
          <p:cNvSpPr/>
          <p:nvPr/>
        </p:nvSpPr>
        <p:spPr>
          <a:xfrm rot="5400000">
            <a:off x="11119057" y="2109034"/>
            <a:ext cx="530494" cy="530288"/>
          </a:xfrm>
          <a:custGeom>
            <a:avLst/>
            <a:gdLst/>
            <a:ahLst/>
            <a:cxnLst/>
            <a:rect l="l" t="t" r="r" b="b"/>
            <a:pathLst>
              <a:path w="335225" h="337763" extrusionOk="0">
                <a:moveTo>
                  <a:pt x="335225" y="0"/>
                </a:moveTo>
                <a:lnTo>
                  <a:pt x="168645" y="126"/>
                </a:lnTo>
                <a:cubicBezTo>
                  <a:pt x="75417" y="194"/>
                  <a:pt x="-81" y="75793"/>
                  <a:pt x="0" y="169009"/>
                </a:cubicBezTo>
                <a:cubicBezTo>
                  <a:pt x="81" y="262221"/>
                  <a:pt x="75659" y="337832"/>
                  <a:pt x="168888" y="337763"/>
                </a:cubicBezTo>
                <a:lnTo>
                  <a:pt x="206697" y="337763"/>
                </a:lnTo>
                <a:cubicBezTo>
                  <a:pt x="280414" y="319652"/>
                  <a:pt x="335225" y="253603"/>
                  <a:pt x="335225" y="174320"/>
                </a:cubicBezTo>
                <a:lnTo>
                  <a:pt x="33522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"/>
          <p:cNvSpPr/>
          <p:nvPr/>
        </p:nvSpPr>
        <p:spPr>
          <a:xfrm rot="10800000">
            <a:off x="11131750" y="6351003"/>
            <a:ext cx="1061400" cy="528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11648750" y="5283450"/>
            <a:ext cx="530400" cy="53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2090175" y="-28000"/>
            <a:ext cx="1589700" cy="5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35" name="Google Shape;135;p3"/>
          <p:cNvSpPr/>
          <p:nvPr/>
        </p:nvSpPr>
        <p:spPr>
          <a:xfrm rot="5400000">
            <a:off x="2883825" y="237700"/>
            <a:ext cx="1061700" cy="530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36" name="Google Shape;136;p3"/>
          <p:cNvSpPr/>
          <p:nvPr/>
        </p:nvSpPr>
        <p:spPr>
          <a:xfrm rot="10800000">
            <a:off x="3149431" y="-27943"/>
            <a:ext cx="530494" cy="530288"/>
          </a:xfrm>
          <a:custGeom>
            <a:avLst/>
            <a:gdLst/>
            <a:ahLst/>
            <a:cxnLst/>
            <a:rect l="l" t="t" r="r" b="b"/>
            <a:pathLst>
              <a:path w="335225" h="337763" extrusionOk="0">
                <a:moveTo>
                  <a:pt x="335225" y="0"/>
                </a:moveTo>
                <a:lnTo>
                  <a:pt x="168645" y="126"/>
                </a:lnTo>
                <a:cubicBezTo>
                  <a:pt x="75417" y="194"/>
                  <a:pt x="-81" y="75793"/>
                  <a:pt x="0" y="169009"/>
                </a:cubicBezTo>
                <a:cubicBezTo>
                  <a:pt x="81" y="262221"/>
                  <a:pt x="75659" y="337832"/>
                  <a:pt x="168888" y="337763"/>
                </a:cubicBezTo>
                <a:lnTo>
                  <a:pt x="206697" y="337763"/>
                </a:lnTo>
                <a:cubicBezTo>
                  <a:pt x="280414" y="319652"/>
                  <a:pt x="335225" y="253603"/>
                  <a:pt x="335225" y="174320"/>
                </a:cubicBezTo>
                <a:lnTo>
                  <a:pt x="33522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 txBox="1">
            <a:spLocks noGrp="1"/>
          </p:cNvSpPr>
          <p:nvPr>
            <p:ph type="title"/>
          </p:nvPr>
        </p:nvSpPr>
        <p:spPr>
          <a:xfrm>
            <a:off x="821250" y="1020575"/>
            <a:ext cx="8894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"/>
          <p:cNvSpPr txBox="1">
            <a:spLocks noGrp="1"/>
          </p:cNvSpPr>
          <p:nvPr>
            <p:ph type="body" idx="1"/>
          </p:nvPr>
        </p:nvSpPr>
        <p:spPr>
          <a:xfrm>
            <a:off x="821250" y="1963844"/>
            <a:ext cx="8894400" cy="387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40" name="Google Shape;140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4"/>
          <p:cNvSpPr/>
          <p:nvPr/>
        </p:nvSpPr>
        <p:spPr>
          <a:xfrm>
            <a:off x="10621078" y="-27948"/>
            <a:ext cx="6393" cy="6911067"/>
          </a:xfrm>
          <a:custGeom>
            <a:avLst/>
            <a:gdLst/>
            <a:ahLst/>
            <a:cxnLst/>
            <a:rect l="l" t="t" r="r" b="b"/>
            <a:pathLst>
              <a:path w="4048" h="4376032" extrusionOk="0">
                <a:moveTo>
                  <a:pt x="4048" y="0"/>
                </a:moveTo>
                <a:lnTo>
                  <a:pt x="0" y="4376032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10616920" y="511525"/>
            <a:ext cx="1574203" cy="7889"/>
          </a:xfrm>
          <a:custGeom>
            <a:avLst/>
            <a:gdLst/>
            <a:ahLst/>
            <a:cxnLst/>
            <a:rect l="l" t="t" r="r" b="b"/>
            <a:pathLst>
              <a:path w="4036417" h="4993" extrusionOk="0">
                <a:moveTo>
                  <a:pt x="4036418" y="4994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10616814" y="2629421"/>
            <a:ext cx="1574214" cy="7886"/>
          </a:xfrm>
          <a:custGeom>
            <a:avLst/>
            <a:gdLst/>
            <a:ahLst/>
            <a:cxnLst/>
            <a:rect l="l" t="t" r="r" b="b"/>
            <a:pathLst>
              <a:path w="4036446" h="4991" extrusionOk="0">
                <a:moveTo>
                  <a:pt x="4036446" y="4991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10616710" y="4747312"/>
            <a:ext cx="1574207" cy="7892"/>
          </a:xfrm>
          <a:custGeom>
            <a:avLst/>
            <a:gdLst/>
            <a:ahLst/>
            <a:cxnLst/>
            <a:rect l="l" t="t" r="r" b="b"/>
            <a:pathLst>
              <a:path w="4036429" h="4995" extrusionOk="0">
                <a:moveTo>
                  <a:pt x="4036430" y="4995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11680016" y="-27948"/>
            <a:ext cx="6393" cy="6911067"/>
          </a:xfrm>
          <a:custGeom>
            <a:avLst/>
            <a:gdLst/>
            <a:ahLst/>
            <a:cxnLst/>
            <a:rect l="l" t="t" r="r" b="b"/>
            <a:pathLst>
              <a:path w="4048" h="4376032" extrusionOk="0">
                <a:moveTo>
                  <a:pt x="4048" y="0"/>
                </a:moveTo>
                <a:lnTo>
                  <a:pt x="0" y="4376032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10616868" y="1570470"/>
            <a:ext cx="1574208" cy="7892"/>
          </a:xfrm>
          <a:custGeom>
            <a:avLst/>
            <a:gdLst/>
            <a:ahLst/>
            <a:cxnLst/>
            <a:rect l="l" t="t" r="r" b="b"/>
            <a:pathLst>
              <a:path w="4036430" h="4995" extrusionOk="0">
                <a:moveTo>
                  <a:pt x="4036430" y="4995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10616762" y="3688366"/>
            <a:ext cx="1574203" cy="7892"/>
          </a:xfrm>
          <a:custGeom>
            <a:avLst/>
            <a:gdLst/>
            <a:ahLst/>
            <a:cxnLst/>
            <a:rect l="l" t="t" r="r" b="b"/>
            <a:pathLst>
              <a:path w="4036417" h="4995" extrusionOk="0">
                <a:moveTo>
                  <a:pt x="4036418" y="4995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10616658" y="5806263"/>
            <a:ext cx="1574212" cy="7886"/>
          </a:xfrm>
          <a:custGeom>
            <a:avLst/>
            <a:gdLst/>
            <a:ahLst/>
            <a:cxnLst/>
            <a:rect l="l" t="t" r="r" b="b"/>
            <a:pathLst>
              <a:path w="4036442" h="4991" extrusionOk="0">
                <a:moveTo>
                  <a:pt x="4036442" y="4991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11150532" y="-27948"/>
            <a:ext cx="6393" cy="6911067"/>
          </a:xfrm>
          <a:custGeom>
            <a:avLst/>
            <a:gdLst/>
            <a:ahLst/>
            <a:cxnLst/>
            <a:rect l="l" t="t" r="r" b="b"/>
            <a:pathLst>
              <a:path w="4048" h="4376032" extrusionOk="0">
                <a:moveTo>
                  <a:pt x="4048" y="0"/>
                </a:moveTo>
                <a:lnTo>
                  <a:pt x="0" y="4376032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10616893" y="1040997"/>
            <a:ext cx="1574214" cy="7892"/>
          </a:xfrm>
          <a:custGeom>
            <a:avLst/>
            <a:gdLst/>
            <a:ahLst/>
            <a:cxnLst/>
            <a:rect l="l" t="t" r="r" b="b"/>
            <a:pathLst>
              <a:path w="4036445" h="4995" extrusionOk="0">
                <a:moveTo>
                  <a:pt x="4036446" y="4995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10616789" y="3158894"/>
            <a:ext cx="1574208" cy="7892"/>
          </a:xfrm>
          <a:custGeom>
            <a:avLst/>
            <a:gdLst/>
            <a:ahLst/>
            <a:cxnLst/>
            <a:rect l="l" t="t" r="r" b="b"/>
            <a:pathLst>
              <a:path w="4036430" h="4995" extrusionOk="0">
                <a:moveTo>
                  <a:pt x="4036430" y="4995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10616684" y="5276790"/>
            <a:ext cx="1574217" cy="7886"/>
          </a:xfrm>
          <a:custGeom>
            <a:avLst/>
            <a:gdLst/>
            <a:ahLst/>
            <a:cxnLst/>
            <a:rect l="l" t="t" r="r" b="b"/>
            <a:pathLst>
              <a:path w="4036454" h="4991" extrusionOk="0">
                <a:moveTo>
                  <a:pt x="4036455" y="4991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10616841" y="2099949"/>
            <a:ext cx="1574203" cy="7886"/>
          </a:xfrm>
          <a:custGeom>
            <a:avLst/>
            <a:gdLst/>
            <a:ahLst/>
            <a:cxnLst/>
            <a:rect l="l" t="t" r="r" b="b"/>
            <a:pathLst>
              <a:path w="4036417" h="4991" extrusionOk="0">
                <a:moveTo>
                  <a:pt x="4036418" y="4991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10616737" y="4217839"/>
            <a:ext cx="1574212" cy="7892"/>
          </a:xfrm>
          <a:custGeom>
            <a:avLst/>
            <a:gdLst/>
            <a:ahLst/>
            <a:cxnLst/>
            <a:rect l="l" t="t" r="r" b="b"/>
            <a:pathLst>
              <a:path w="4036441" h="4995" extrusionOk="0">
                <a:moveTo>
                  <a:pt x="4036442" y="4995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10616633" y="6335736"/>
            <a:ext cx="1574206" cy="7892"/>
          </a:xfrm>
          <a:custGeom>
            <a:avLst/>
            <a:gdLst/>
            <a:ahLst/>
            <a:cxnLst/>
            <a:rect l="l" t="t" r="r" b="b"/>
            <a:pathLst>
              <a:path w="4036426" h="4995" extrusionOk="0">
                <a:moveTo>
                  <a:pt x="4036426" y="4995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"/>
          <p:cNvSpPr/>
          <p:nvPr/>
        </p:nvSpPr>
        <p:spPr>
          <a:xfrm flipH="1">
            <a:off x="10610335" y="511538"/>
            <a:ext cx="1589700" cy="5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57" name="Google Shape;157;p4"/>
          <p:cNvSpPr/>
          <p:nvPr/>
        </p:nvSpPr>
        <p:spPr>
          <a:xfrm rot="-5400000" flipH="1">
            <a:off x="10342125" y="779743"/>
            <a:ext cx="1066800" cy="530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58" name="Google Shape;158;p4"/>
          <p:cNvSpPr/>
          <p:nvPr/>
        </p:nvSpPr>
        <p:spPr>
          <a:xfrm rot="10800000" flipH="1">
            <a:off x="10607460" y="508744"/>
            <a:ext cx="530494" cy="530288"/>
          </a:xfrm>
          <a:custGeom>
            <a:avLst/>
            <a:gdLst/>
            <a:ahLst/>
            <a:cxnLst/>
            <a:rect l="l" t="t" r="r" b="b"/>
            <a:pathLst>
              <a:path w="335225" h="337763" extrusionOk="0">
                <a:moveTo>
                  <a:pt x="335225" y="0"/>
                </a:moveTo>
                <a:lnTo>
                  <a:pt x="168645" y="126"/>
                </a:lnTo>
                <a:cubicBezTo>
                  <a:pt x="75417" y="194"/>
                  <a:pt x="-81" y="75793"/>
                  <a:pt x="0" y="169009"/>
                </a:cubicBezTo>
                <a:cubicBezTo>
                  <a:pt x="81" y="262221"/>
                  <a:pt x="75659" y="337832"/>
                  <a:pt x="168888" y="337763"/>
                </a:cubicBezTo>
                <a:lnTo>
                  <a:pt x="206697" y="337763"/>
                </a:lnTo>
                <a:cubicBezTo>
                  <a:pt x="280414" y="319652"/>
                  <a:pt x="335225" y="253603"/>
                  <a:pt x="335225" y="174320"/>
                </a:cubicBezTo>
                <a:lnTo>
                  <a:pt x="33522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"/>
          <p:cNvSpPr/>
          <p:nvPr/>
        </p:nvSpPr>
        <p:spPr>
          <a:xfrm rot="5400000">
            <a:off x="11139988" y="3693008"/>
            <a:ext cx="1589700" cy="528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60" name="Google Shape;160;p4"/>
          <p:cNvSpPr/>
          <p:nvPr/>
        </p:nvSpPr>
        <p:spPr>
          <a:xfrm>
            <a:off x="10607500" y="3162595"/>
            <a:ext cx="1589700" cy="528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61" name="Google Shape;161;p4"/>
          <p:cNvSpPr/>
          <p:nvPr/>
        </p:nvSpPr>
        <p:spPr>
          <a:xfrm rot="-5400000" flipH="1">
            <a:off x="11669584" y="3161890"/>
            <a:ext cx="530494" cy="530288"/>
          </a:xfrm>
          <a:custGeom>
            <a:avLst/>
            <a:gdLst/>
            <a:ahLst/>
            <a:cxnLst/>
            <a:rect l="l" t="t" r="r" b="b"/>
            <a:pathLst>
              <a:path w="335225" h="337763" extrusionOk="0">
                <a:moveTo>
                  <a:pt x="335225" y="0"/>
                </a:moveTo>
                <a:lnTo>
                  <a:pt x="168645" y="126"/>
                </a:lnTo>
                <a:cubicBezTo>
                  <a:pt x="75417" y="194"/>
                  <a:pt x="-81" y="75793"/>
                  <a:pt x="0" y="169009"/>
                </a:cubicBezTo>
                <a:cubicBezTo>
                  <a:pt x="81" y="262221"/>
                  <a:pt x="75659" y="337832"/>
                  <a:pt x="168888" y="337763"/>
                </a:cubicBezTo>
                <a:lnTo>
                  <a:pt x="206697" y="337763"/>
                </a:lnTo>
                <a:cubicBezTo>
                  <a:pt x="280414" y="319652"/>
                  <a:pt x="335225" y="253603"/>
                  <a:pt x="335225" y="174320"/>
                </a:cubicBezTo>
                <a:lnTo>
                  <a:pt x="33522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"/>
          <p:cNvSpPr/>
          <p:nvPr/>
        </p:nvSpPr>
        <p:spPr>
          <a:xfrm flipH="1">
            <a:off x="11669788" y="5812774"/>
            <a:ext cx="528900" cy="1061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63" name="Google Shape;163;p4"/>
          <p:cNvSpPr/>
          <p:nvPr/>
        </p:nvSpPr>
        <p:spPr>
          <a:xfrm flipH="1">
            <a:off x="10611650" y="5276780"/>
            <a:ext cx="528900" cy="15837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64" name="Google Shape;164;p4"/>
          <p:cNvSpPr/>
          <p:nvPr/>
        </p:nvSpPr>
        <p:spPr>
          <a:xfrm>
            <a:off x="11137150" y="2105275"/>
            <a:ext cx="530400" cy="53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65" name="Google Shape;165;p4"/>
          <p:cNvSpPr/>
          <p:nvPr/>
        </p:nvSpPr>
        <p:spPr>
          <a:xfrm>
            <a:off x="10610900" y="4218938"/>
            <a:ext cx="530400" cy="53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boxe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"/>
          <p:cNvSpPr txBox="1">
            <a:spLocks noGrp="1"/>
          </p:cNvSpPr>
          <p:nvPr>
            <p:ph type="title"/>
          </p:nvPr>
        </p:nvSpPr>
        <p:spPr>
          <a:xfrm>
            <a:off x="1760438" y="620275"/>
            <a:ext cx="8671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5"/>
          <p:cNvSpPr txBox="1">
            <a:spLocks noGrp="1"/>
          </p:cNvSpPr>
          <p:nvPr>
            <p:ph type="subTitle" idx="1"/>
          </p:nvPr>
        </p:nvSpPr>
        <p:spPr>
          <a:xfrm>
            <a:off x="1760407" y="1757925"/>
            <a:ext cx="2754000" cy="53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 b="1">
                <a:solidFill>
                  <a:schemeClr val="accent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9" name="Google Shape;169;p5"/>
          <p:cNvSpPr txBox="1">
            <a:spLocks noGrp="1"/>
          </p:cNvSpPr>
          <p:nvPr>
            <p:ph type="body" idx="2"/>
          </p:nvPr>
        </p:nvSpPr>
        <p:spPr>
          <a:xfrm>
            <a:off x="1760433" y="2474780"/>
            <a:ext cx="27540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0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70" name="Google Shape;170;p5"/>
          <p:cNvSpPr txBox="1">
            <a:spLocks noGrp="1"/>
          </p:cNvSpPr>
          <p:nvPr>
            <p:ph type="subTitle" idx="3"/>
          </p:nvPr>
        </p:nvSpPr>
        <p:spPr>
          <a:xfrm>
            <a:off x="4718940" y="1757925"/>
            <a:ext cx="2754000" cy="53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 b="1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1" name="Google Shape;171;p5"/>
          <p:cNvSpPr txBox="1">
            <a:spLocks noGrp="1"/>
          </p:cNvSpPr>
          <p:nvPr>
            <p:ph type="body" idx="4"/>
          </p:nvPr>
        </p:nvSpPr>
        <p:spPr>
          <a:xfrm>
            <a:off x="4718965" y="2474780"/>
            <a:ext cx="27540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0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72" name="Google Shape;172;p5"/>
          <p:cNvSpPr txBox="1">
            <a:spLocks noGrp="1"/>
          </p:cNvSpPr>
          <p:nvPr>
            <p:ph type="subTitle" idx="5"/>
          </p:nvPr>
        </p:nvSpPr>
        <p:spPr>
          <a:xfrm>
            <a:off x="7677492" y="1757925"/>
            <a:ext cx="2754000" cy="53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 b="1">
                <a:solidFill>
                  <a:schemeClr val="accent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3" name="Google Shape;173;p5"/>
          <p:cNvSpPr txBox="1">
            <a:spLocks noGrp="1"/>
          </p:cNvSpPr>
          <p:nvPr>
            <p:ph type="body" idx="6"/>
          </p:nvPr>
        </p:nvSpPr>
        <p:spPr>
          <a:xfrm>
            <a:off x="7677517" y="2474780"/>
            <a:ext cx="27540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0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74" name="Google Shape;174;p5"/>
          <p:cNvSpPr txBox="1">
            <a:spLocks noGrp="1"/>
          </p:cNvSpPr>
          <p:nvPr>
            <p:ph type="subTitle" idx="7"/>
          </p:nvPr>
        </p:nvSpPr>
        <p:spPr>
          <a:xfrm>
            <a:off x="1760360" y="4223071"/>
            <a:ext cx="2754000" cy="53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 b="1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5" name="Google Shape;175;p5"/>
          <p:cNvSpPr txBox="1">
            <a:spLocks noGrp="1"/>
          </p:cNvSpPr>
          <p:nvPr>
            <p:ph type="body" idx="8"/>
          </p:nvPr>
        </p:nvSpPr>
        <p:spPr>
          <a:xfrm>
            <a:off x="1760385" y="4939927"/>
            <a:ext cx="27540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0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76" name="Google Shape;176;p5"/>
          <p:cNvSpPr txBox="1">
            <a:spLocks noGrp="1"/>
          </p:cNvSpPr>
          <p:nvPr>
            <p:ph type="subTitle" idx="9"/>
          </p:nvPr>
        </p:nvSpPr>
        <p:spPr>
          <a:xfrm>
            <a:off x="4718892" y="4223071"/>
            <a:ext cx="2754000" cy="53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 b="1">
                <a:solidFill>
                  <a:schemeClr val="accent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13"/>
          </p:nvPr>
        </p:nvSpPr>
        <p:spPr>
          <a:xfrm>
            <a:off x="4718918" y="4939927"/>
            <a:ext cx="27540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0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78" name="Google Shape;178;p5"/>
          <p:cNvSpPr txBox="1">
            <a:spLocks noGrp="1"/>
          </p:cNvSpPr>
          <p:nvPr>
            <p:ph type="subTitle" idx="14"/>
          </p:nvPr>
        </p:nvSpPr>
        <p:spPr>
          <a:xfrm>
            <a:off x="7677444" y="4223071"/>
            <a:ext cx="2754000" cy="53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 b="1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9" name="Google Shape;179;p5"/>
          <p:cNvSpPr txBox="1">
            <a:spLocks noGrp="1"/>
          </p:cNvSpPr>
          <p:nvPr>
            <p:ph type="body" idx="15"/>
          </p:nvPr>
        </p:nvSpPr>
        <p:spPr>
          <a:xfrm>
            <a:off x="7677470" y="4939927"/>
            <a:ext cx="27540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0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80" name="Google Shape;180;p5"/>
          <p:cNvSpPr/>
          <p:nvPr/>
        </p:nvSpPr>
        <p:spPr>
          <a:xfrm>
            <a:off x="1140" y="511413"/>
            <a:ext cx="1059559" cy="7889"/>
          </a:xfrm>
          <a:custGeom>
            <a:avLst/>
            <a:gdLst/>
            <a:ahLst/>
            <a:cxnLst/>
            <a:rect l="l" t="t" r="r" b="b"/>
            <a:pathLst>
              <a:path w="4036417" h="4993" extrusionOk="0">
                <a:moveTo>
                  <a:pt x="4036418" y="4994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1069" y="2629307"/>
            <a:ext cx="1059567" cy="7886"/>
          </a:xfrm>
          <a:custGeom>
            <a:avLst/>
            <a:gdLst/>
            <a:ahLst/>
            <a:cxnLst/>
            <a:rect l="l" t="t" r="r" b="b"/>
            <a:pathLst>
              <a:path w="4036446" h="4991" extrusionOk="0">
                <a:moveTo>
                  <a:pt x="4036446" y="4991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5"/>
          <p:cNvSpPr/>
          <p:nvPr/>
        </p:nvSpPr>
        <p:spPr>
          <a:xfrm>
            <a:off x="999" y="4747197"/>
            <a:ext cx="1059563" cy="7892"/>
          </a:xfrm>
          <a:custGeom>
            <a:avLst/>
            <a:gdLst/>
            <a:ahLst/>
            <a:cxnLst/>
            <a:rect l="l" t="t" r="r" b="b"/>
            <a:pathLst>
              <a:path w="4036429" h="4995" extrusionOk="0">
                <a:moveTo>
                  <a:pt x="4036430" y="4995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5"/>
          <p:cNvSpPr/>
          <p:nvPr/>
        </p:nvSpPr>
        <p:spPr>
          <a:xfrm>
            <a:off x="1105" y="1570357"/>
            <a:ext cx="1059563" cy="7892"/>
          </a:xfrm>
          <a:custGeom>
            <a:avLst/>
            <a:gdLst/>
            <a:ahLst/>
            <a:cxnLst/>
            <a:rect l="l" t="t" r="r" b="b"/>
            <a:pathLst>
              <a:path w="4036430" h="4995" extrusionOk="0">
                <a:moveTo>
                  <a:pt x="4036430" y="4995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529426" y="-28073"/>
            <a:ext cx="6396" cy="6914131"/>
          </a:xfrm>
          <a:custGeom>
            <a:avLst/>
            <a:gdLst/>
            <a:ahLst/>
            <a:cxnLst/>
            <a:rect l="l" t="t" r="r" b="b"/>
            <a:pathLst>
              <a:path w="4048" h="4376032" extrusionOk="0">
                <a:moveTo>
                  <a:pt x="4048" y="0"/>
                </a:moveTo>
                <a:lnTo>
                  <a:pt x="0" y="4376032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1034" y="3688251"/>
            <a:ext cx="1059559" cy="7892"/>
          </a:xfrm>
          <a:custGeom>
            <a:avLst/>
            <a:gdLst/>
            <a:ahLst/>
            <a:cxnLst/>
            <a:rect l="l" t="t" r="r" b="b"/>
            <a:pathLst>
              <a:path w="4036417" h="4995" extrusionOk="0">
                <a:moveTo>
                  <a:pt x="4036418" y="4995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964" y="5806148"/>
            <a:ext cx="1059566" cy="7886"/>
          </a:xfrm>
          <a:custGeom>
            <a:avLst/>
            <a:gdLst/>
            <a:ahLst/>
            <a:cxnLst/>
            <a:rect l="l" t="t" r="r" b="b"/>
            <a:pathLst>
              <a:path w="4036442" h="4991" extrusionOk="0">
                <a:moveTo>
                  <a:pt x="4036442" y="4991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1122" y="1040884"/>
            <a:ext cx="1059567" cy="7892"/>
          </a:xfrm>
          <a:custGeom>
            <a:avLst/>
            <a:gdLst/>
            <a:ahLst/>
            <a:cxnLst/>
            <a:rect l="l" t="t" r="r" b="b"/>
            <a:pathLst>
              <a:path w="4036445" h="4995" extrusionOk="0">
                <a:moveTo>
                  <a:pt x="4036446" y="4995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3" y="-28073"/>
            <a:ext cx="6396" cy="6914131"/>
          </a:xfrm>
          <a:custGeom>
            <a:avLst/>
            <a:gdLst/>
            <a:ahLst/>
            <a:cxnLst/>
            <a:rect l="l" t="t" r="r" b="b"/>
            <a:pathLst>
              <a:path w="4048" h="4376032" extrusionOk="0">
                <a:moveTo>
                  <a:pt x="4048" y="0"/>
                </a:moveTo>
                <a:lnTo>
                  <a:pt x="0" y="4376032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1052" y="3158780"/>
            <a:ext cx="1059563" cy="7892"/>
          </a:xfrm>
          <a:custGeom>
            <a:avLst/>
            <a:gdLst/>
            <a:ahLst/>
            <a:cxnLst/>
            <a:rect l="l" t="t" r="r" b="b"/>
            <a:pathLst>
              <a:path w="4036430" h="4995" extrusionOk="0">
                <a:moveTo>
                  <a:pt x="4036430" y="4995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5"/>
          <p:cNvSpPr/>
          <p:nvPr/>
        </p:nvSpPr>
        <p:spPr>
          <a:xfrm>
            <a:off x="982" y="5276675"/>
            <a:ext cx="1059569" cy="7886"/>
          </a:xfrm>
          <a:custGeom>
            <a:avLst/>
            <a:gdLst/>
            <a:ahLst/>
            <a:cxnLst/>
            <a:rect l="l" t="t" r="r" b="b"/>
            <a:pathLst>
              <a:path w="4036454" h="4991" extrusionOk="0">
                <a:moveTo>
                  <a:pt x="4036455" y="4991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5"/>
          <p:cNvSpPr/>
          <p:nvPr/>
        </p:nvSpPr>
        <p:spPr>
          <a:xfrm>
            <a:off x="1087" y="2099836"/>
            <a:ext cx="1059559" cy="7886"/>
          </a:xfrm>
          <a:custGeom>
            <a:avLst/>
            <a:gdLst/>
            <a:ahLst/>
            <a:cxnLst/>
            <a:rect l="l" t="t" r="r" b="b"/>
            <a:pathLst>
              <a:path w="4036417" h="4991" extrusionOk="0">
                <a:moveTo>
                  <a:pt x="4036418" y="4991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5"/>
          <p:cNvSpPr/>
          <p:nvPr/>
        </p:nvSpPr>
        <p:spPr>
          <a:xfrm>
            <a:off x="1058910" y="-28073"/>
            <a:ext cx="6396" cy="6914131"/>
          </a:xfrm>
          <a:custGeom>
            <a:avLst/>
            <a:gdLst/>
            <a:ahLst/>
            <a:cxnLst/>
            <a:rect l="l" t="t" r="r" b="b"/>
            <a:pathLst>
              <a:path w="4048" h="4376032" extrusionOk="0">
                <a:moveTo>
                  <a:pt x="4048" y="0"/>
                </a:moveTo>
                <a:lnTo>
                  <a:pt x="0" y="4376032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5"/>
          <p:cNvSpPr/>
          <p:nvPr/>
        </p:nvSpPr>
        <p:spPr>
          <a:xfrm>
            <a:off x="1017" y="4217724"/>
            <a:ext cx="1059566" cy="7892"/>
          </a:xfrm>
          <a:custGeom>
            <a:avLst/>
            <a:gdLst/>
            <a:ahLst/>
            <a:cxnLst/>
            <a:rect l="l" t="t" r="r" b="b"/>
            <a:pathLst>
              <a:path w="4036441" h="4995" extrusionOk="0">
                <a:moveTo>
                  <a:pt x="4036442" y="4995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5"/>
          <p:cNvSpPr/>
          <p:nvPr/>
        </p:nvSpPr>
        <p:spPr>
          <a:xfrm>
            <a:off x="947" y="6335620"/>
            <a:ext cx="1059562" cy="7892"/>
          </a:xfrm>
          <a:custGeom>
            <a:avLst/>
            <a:gdLst/>
            <a:ahLst/>
            <a:cxnLst/>
            <a:rect l="l" t="t" r="r" b="b"/>
            <a:pathLst>
              <a:path w="4036426" h="4995" extrusionOk="0">
                <a:moveTo>
                  <a:pt x="4036426" y="4995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5"/>
          <p:cNvSpPr/>
          <p:nvPr/>
        </p:nvSpPr>
        <p:spPr>
          <a:xfrm rot="5400000">
            <a:off x="-523492" y="1574608"/>
            <a:ext cx="1589700" cy="528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96" name="Google Shape;196;p5"/>
          <p:cNvSpPr/>
          <p:nvPr/>
        </p:nvSpPr>
        <p:spPr>
          <a:xfrm rot="5400000" flipH="1">
            <a:off x="270157" y="3426213"/>
            <a:ext cx="528900" cy="1061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97" name="Google Shape;197;p5"/>
          <p:cNvSpPr/>
          <p:nvPr/>
        </p:nvSpPr>
        <p:spPr>
          <a:xfrm>
            <a:off x="534907" y="5280138"/>
            <a:ext cx="530400" cy="53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98" name="Google Shape;198;p5"/>
          <p:cNvSpPr/>
          <p:nvPr/>
        </p:nvSpPr>
        <p:spPr>
          <a:xfrm>
            <a:off x="5264" y="1044363"/>
            <a:ext cx="1061400" cy="5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99" name="Google Shape;199;p5"/>
          <p:cNvSpPr/>
          <p:nvPr/>
        </p:nvSpPr>
        <p:spPr>
          <a:xfrm rot="10800000" flipH="1">
            <a:off x="5332" y="1044435"/>
            <a:ext cx="530494" cy="530288"/>
          </a:xfrm>
          <a:custGeom>
            <a:avLst/>
            <a:gdLst/>
            <a:ahLst/>
            <a:cxnLst/>
            <a:rect l="l" t="t" r="r" b="b"/>
            <a:pathLst>
              <a:path w="335225" h="337763" extrusionOk="0">
                <a:moveTo>
                  <a:pt x="335225" y="0"/>
                </a:moveTo>
                <a:lnTo>
                  <a:pt x="168645" y="126"/>
                </a:lnTo>
                <a:cubicBezTo>
                  <a:pt x="75417" y="194"/>
                  <a:pt x="-81" y="75793"/>
                  <a:pt x="0" y="169009"/>
                </a:cubicBezTo>
                <a:cubicBezTo>
                  <a:pt x="81" y="262221"/>
                  <a:pt x="75659" y="337832"/>
                  <a:pt x="168888" y="337763"/>
                </a:cubicBezTo>
                <a:lnTo>
                  <a:pt x="206697" y="337763"/>
                </a:lnTo>
                <a:cubicBezTo>
                  <a:pt x="280414" y="319652"/>
                  <a:pt x="335225" y="253603"/>
                  <a:pt x="335225" y="174320"/>
                </a:cubicBezTo>
                <a:lnTo>
                  <a:pt x="33522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5"/>
          <p:cNvSpPr/>
          <p:nvPr/>
        </p:nvSpPr>
        <p:spPr>
          <a:xfrm>
            <a:off x="11154478" y="-27948"/>
            <a:ext cx="6396" cy="6914131"/>
          </a:xfrm>
          <a:custGeom>
            <a:avLst/>
            <a:gdLst/>
            <a:ahLst/>
            <a:cxnLst/>
            <a:rect l="l" t="t" r="r" b="b"/>
            <a:pathLst>
              <a:path w="4048" h="4376032" extrusionOk="0">
                <a:moveTo>
                  <a:pt x="4048" y="0"/>
                </a:moveTo>
                <a:lnTo>
                  <a:pt x="0" y="4376032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11150221" y="511525"/>
            <a:ext cx="1059559" cy="7889"/>
          </a:xfrm>
          <a:custGeom>
            <a:avLst/>
            <a:gdLst/>
            <a:ahLst/>
            <a:cxnLst/>
            <a:rect l="l" t="t" r="r" b="b"/>
            <a:pathLst>
              <a:path w="4036417" h="4993" extrusionOk="0">
                <a:moveTo>
                  <a:pt x="4036418" y="4994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5"/>
          <p:cNvSpPr/>
          <p:nvPr/>
        </p:nvSpPr>
        <p:spPr>
          <a:xfrm>
            <a:off x="11150150" y="2629420"/>
            <a:ext cx="1059567" cy="7886"/>
          </a:xfrm>
          <a:custGeom>
            <a:avLst/>
            <a:gdLst/>
            <a:ahLst/>
            <a:cxnLst/>
            <a:rect l="l" t="t" r="r" b="b"/>
            <a:pathLst>
              <a:path w="4036446" h="4991" extrusionOk="0">
                <a:moveTo>
                  <a:pt x="4036446" y="4991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5"/>
          <p:cNvSpPr/>
          <p:nvPr/>
        </p:nvSpPr>
        <p:spPr>
          <a:xfrm>
            <a:off x="11150079" y="4747310"/>
            <a:ext cx="1059563" cy="7892"/>
          </a:xfrm>
          <a:custGeom>
            <a:avLst/>
            <a:gdLst/>
            <a:ahLst/>
            <a:cxnLst/>
            <a:rect l="l" t="t" r="r" b="b"/>
            <a:pathLst>
              <a:path w="4036429" h="4995" extrusionOk="0">
                <a:moveTo>
                  <a:pt x="4036430" y="4995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5"/>
          <p:cNvSpPr/>
          <p:nvPr/>
        </p:nvSpPr>
        <p:spPr>
          <a:xfrm>
            <a:off x="11150186" y="1570469"/>
            <a:ext cx="1059563" cy="7892"/>
          </a:xfrm>
          <a:custGeom>
            <a:avLst/>
            <a:gdLst/>
            <a:ahLst/>
            <a:cxnLst/>
            <a:rect l="l" t="t" r="r" b="b"/>
            <a:pathLst>
              <a:path w="4036430" h="4995" extrusionOk="0">
                <a:moveTo>
                  <a:pt x="4036430" y="4995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5"/>
          <p:cNvSpPr/>
          <p:nvPr/>
        </p:nvSpPr>
        <p:spPr>
          <a:xfrm>
            <a:off x="11150115" y="3688364"/>
            <a:ext cx="1059559" cy="7892"/>
          </a:xfrm>
          <a:custGeom>
            <a:avLst/>
            <a:gdLst/>
            <a:ahLst/>
            <a:cxnLst/>
            <a:rect l="l" t="t" r="r" b="b"/>
            <a:pathLst>
              <a:path w="4036417" h="4995" extrusionOk="0">
                <a:moveTo>
                  <a:pt x="4036418" y="4995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5"/>
          <p:cNvSpPr/>
          <p:nvPr/>
        </p:nvSpPr>
        <p:spPr>
          <a:xfrm>
            <a:off x="11150044" y="5806260"/>
            <a:ext cx="1059566" cy="7886"/>
          </a:xfrm>
          <a:custGeom>
            <a:avLst/>
            <a:gdLst/>
            <a:ahLst/>
            <a:cxnLst/>
            <a:rect l="l" t="t" r="r" b="b"/>
            <a:pathLst>
              <a:path w="4036442" h="4991" extrusionOk="0">
                <a:moveTo>
                  <a:pt x="4036442" y="4991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5"/>
          <p:cNvSpPr/>
          <p:nvPr/>
        </p:nvSpPr>
        <p:spPr>
          <a:xfrm>
            <a:off x="11683932" y="-27948"/>
            <a:ext cx="6396" cy="6914131"/>
          </a:xfrm>
          <a:custGeom>
            <a:avLst/>
            <a:gdLst/>
            <a:ahLst/>
            <a:cxnLst/>
            <a:rect l="l" t="t" r="r" b="b"/>
            <a:pathLst>
              <a:path w="4048" h="4376032" extrusionOk="0">
                <a:moveTo>
                  <a:pt x="4048" y="0"/>
                </a:moveTo>
                <a:lnTo>
                  <a:pt x="0" y="4376032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5"/>
          <p:cNvSpPr/>
          <p:nvPr/>
        </p:nvSpPr>
        <p:spPr>
          <a:xfrm>
            <a:off x="11150203" y="1040996"/>
            <a:ext cx="1059567" cy="7892"/>
          </a:xfrm>
          <a:custGeom>
            <a:avLst/>
            <a:gdLst/>
            <a:ahLst/>
            <a:cxnLst/>
            <a:rect l="l" t="t" r="r" b="b"/>
            <a:pathLst>
              <a:path w="4036445" h="4995" extrusionOk="0">
                <a:moveTo>
                  <a:pt x="4036446" y="4995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5"/>
          <p:cNvSpPr/>
          <p:nvPr/>
        </p:nvSpPr>
        <p:spPr>
          <a:xfrm>
            <a:off x="11150133" y="3158893"/>
            <a:ext cx="1059563" cy="7892"/>
          </a:xfrm>
          <a:custGeom>
            <a:avLst/>
            <a:gdLst/>
            <a:ahLst/>
            <a:cxnLst/>
            <a:rect l="l" t="t" r="r" b="b"/>
            <a:pathLst>
              <a:path w="4036430" h="4995" extrusionOk="0">
                <a:moveTo>
                  <a:pt x="4036430" y="4995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5"/>
          <p:cNvSpPr/>
          <p:nvPr/>
        </p:nvSpPr>
        <p:spPr>
          <a:xfrm>
            <a:off x="11150062" y="5276787"/>
            <a:ext cx="1059569" cy="7886"/>
          </a:xfrm>
          <a:custGeom>
            <a:avLst/>
            <a:gdLst/>
            <a:ahLst/>
            <a:cxnLst/>
            <a:rect l="l" t="t" r="r" b="b"/>
            <a:pathLst>
              <a:path w="4036454" h="4991" extrusionOk="0">
                <a:moveTo>
                  <a:pt x="4036455" y="4991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5"/>
          <p:cNvSpPr/>
          <p:nvPr/>
        </p:nvSpPr>
        <p:spPr>
          <a:xfrm>
            <a:off x="11150168" y="2099948"/>
            <a:ext cx="1059559" cy="7886"/>
          </a:xfrm>
          <a:custGeom>
            <a:avLst/>
            <a:gdLst/>
            <a:ahLst/>
            <a:cxnLst/>
            <a:rect l="l" t="t" r="r" b="b"/>
            <a:pathLst>
              <a:path w="4036417" h="4991" extrusionOk="0">
                <a:moveTo>
                  <a:pt x="4036418" y="4991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5"/>
          <p:cNvSpPr/>
          <p:nvPr/>
        </p:nvSpPr>
        <p:spPr>
          <a:xfrm>
            <a:off x="11150098" y="4217837"/>
            <a:ext cx="1059566" cy="7892"/>
          </a:xfrm>
          <a:custGeom>
            <a:avLst/>
            <a:gdLst/>
            <a:ahLst/>
            <a:cxnLst/>
            <a:rect l="l" t="t" r="r" b="b"/>
            <a:pathLst>
              <a:path w="4036441" h="4995" extrusionOk="0">
                <a:moveTo>
                  <a:pt x="4036442" y="4995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5"/>
          <p:cNvSpPr/>
          <p:nvPr/>
        </p:nvSpPr>
        <p:spPr>
          <a:xfrm>
            <a:off x="11150027" y="6335733"/>
            <a:ext cx="1059562" cy="7892"/>
          </a:xfrm>
          <a:custGeom>
            <a:avLst/>
            <a:gdLst/>
            <a:ahLst/>
            <a:cxnLst/>
            <a:rect l="l" t="t" r="r" b="b"/>
            <a:pathLst>
              <a:path w="4036426" h="4995" extrusionOk="0">
                <a:moveTo>
                  <a:pt x="4036426" y="4995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5"/>
          <p:cNvSpPr/>
          <p:nvPr/>
        </p:nvSpPr>
        <p:spPr>
          <a:xfrm rot="-5400000">
            <a:off x="11420732" y="253713"/>
            <a:ext cx="528900" cy="1061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15" name="Google Shape;215;p5"/>
          <p:cNvSpPr/>
          <p:nvPr/>
        </p:nvSpPr>
        <p:spPr>
          <a:xfrm rot="-5400000" flipH="1">
            <a:off x="10875525" y="779743"/>
            <a:ext cx="1066800" cy="530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16" name="Google Shape;216;p5"/>
          <p:cNvSpPr/>
          <p:nvPr/>
        </p:nvSpPr>
        <p:spPr>
          <a:xfrm rot="10800000" flipH="1">
            <a:off x="11140860" y="508744"/>
            <a:ext cx="530494" cy="530288"/>
          </a:xfrm>
          <a:custGeom>
            <a:avLst/>
            <a:gdLst/>
            <a:ahLst/>
            <a:cxnLst/>
            <a:rect l="l" t="t" r="r" b="b"/>
            <a:pathLst>
              <a:path w="335225" h="337763" extrusionOk="0">
                <a:moveTo>
                  <a:pt x="335225" y="0"/>
                </a:moveTo>
                <a:lnTo>
                  <a:pt x="168645" y="126"/>
                </a:lnTo>
                <a:cubicBezTo>
                  <a:pt x="75417" y="194"/>
                  <a:pt x="-81" y="75793"/>
                  <a:pt x="0" y="169009"/>
                </a:cubicBezTo>
                <a:cubicBezTo>
                  <a:pt x="81" y="262221"/>
                  <a:pt x="75659" y="337832"/>
                  <a:pt x="168888" y="337763"/>
                </a:cubicBezTo>
                <a:lnTo>
                  <a:pt x="206697" y="337763"/>
                </a:lnTo>
                <a:cubicBezTo>
                  <a:pt x="280414" y="319652"/>
                  <a:pt x="335225" y="253603"/>
                  <a:pt x="335225" y="174320"/>
                </a:cubicBezTo>
                <a:lnTo>
                  <a:pt x="33522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5"/>
          <p:cNvSpPr/>
          <p:nvPr/>
        </p:nvSpPr>
        <p:spPr>
          <a:xfrm flipH="1">
            <a:off x="11145050" y="5276780"/>
            <a:ext cx="528900" cy="15837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18" name="Google Shape;218;p5"/>
          <p:cNvSpPr/>
          <p:nvPr/>
        </p:nvSpPr>
        <p:spPr>
          <a:xfrm>
            <a:off x="11670550" y="2105275"/>
            <a:ext cx="530400" cy="53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19" name="Google Shape;219;p5"/>
          <p:cNvSpPr/>
          <p:nvPr/>
        </p:nvSpPr>
        <p:spPr>
          <a:xfrm>
            <a:off x="11144300" y="4218938"/>
            <a:ext cx="530400" cy="53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and text">
  <p:cSld name="CUSTOM_2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"/>
          <p:cNvSpPr/>
          <p:nvPr/>
        </p:nvSpPr>
        <p:spPr>
          <a:xfrm rot="10800000">
            <a:off x="4231837" y="-28060"/>
            <a:ext cx="6396" cy="6914131"/>
          </a:xfrm>
          <a:custGeom>
            <a:avLst/>
            <a:gdLst/>
            <a:ahLst/>
            <a:cxnLst/>
            <a:rect l="l" t="t" r="r" b="b"/>
            <a:pathLst>
              <a:path w="4048" h="4376032" extrusionOk="0">
                <a:moveTo>
                  <a:pt x="4048" y="0"/>
                </a:moveTo>
                <a:lnTo>
                  <a:pt x="0" y="4376032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6"/>
          <p:cNvSpPr/>
          <p:nvPr/>
        </p:nvSpPr>
        <p:spPr>
          <a:xfrm rot="10800000">
            <a:off x="3671" y="6338709"/>
            <a:ext cx="4238238" cy="7889"/>
          </a:xfrm>
          <a:custGeom>
            <a:avLst/>
            <a:gdLst/>
            <a:ahLst/>
            <a:cxnLst/>
            <a:rect l="l" t="t" r="r" b="b"/>
            <a:pathLst>
              <a:path w="4036417" h="4993" extrusionOk="0">
                <a:moveTo>
                  <a:pt x="4036418" y="4994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6"/>
          <p:cNvSpPr/>
          <p:nvPr/>
        </p:nvSpPr>
        <p:spPr>
          <a:xfrm rot="10800000">
            <a:off x="2113927" y="-28060"/>
            <a:ext cx="6396" cy="6914131"/>
          </a:xfrm>
          <a:custGeom>
            <a:avLst/>
            <a:gdLst/>
            <a:ahLst/>
            <a:cxnLst/>
            <a:rect l="l" t="t" r="r" b="b"/>
            <a:pathLst>
              <a:path w="4048" h="4376032" extrusionOk="0">
                <a:moveTo>
                  <a:pt x="4048" y="0"/>
                </a:moveTo>
                <a:lnTo>
                  <a:pt x="0" y="4376032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6"/>
          <p:cNvSpPr/>
          <p:nvPr/>
        </p:nvSpPr>
        <p:spPr>
          <a:xfrm rot="10800000">
            <a:off x="3925" y="4220816"/>
            <a:ext cx="4238268" cy="7886"/>
          </a:xfrm>
          <a:custGeom>
            <a:avLst/>
            <a:gdLst/>
            <a:ahLst/>
            <a:cxnLst/>
            <a:rect l="l" t="t" r="r" b="b"/>
            <a:pathLst>
              <a:path w="4036446" h="4991" extrusionOk="0">
                <a:moveTo>
                  <a:pt x="4036446" y="4991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6"/>
          <p:cNvSpPr/>
          <p:nvPr/>
        </p:nvSpPr>
        <p:spPr>
          <a:xfrm rot="10800000">
            <a:off x="4223" y="2102919"/>
            <a:ext cx="4238250" cy="7892"/>
          </a:xfrm>
          <a:custGeom>
            <a:avLst/>
            <a:gdLst/>
            <a:ahLst/>
            <a:cxnLst/>
            <a:rect l="l" t="t" r="r" b="b"/>
            <a:pathLst>
              <a:path w="4036429" h="4995" extrusionOk="0">
                <a:moveTo>
                  <a:pt x="4036430" y="4995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6"/>
          <p:cNvSpPr/>
          <p:nvPr/>
        </p:nvSpPr>
        <p:spPr>
          <a:xfrm rot="10800000">
            <a:off x="3172899" y="-28060"/>
            <a:ext cx="6396" cy="6914131"/>
          </a:xfrm>
          <a:custGeom>
            <a:avLst/>
            <a:gdLst/>
            <a:ahLst/>
            <a:cxnLst/>
            <a:rect l="l" t="t" r="r" b="b"/>
            <a:pathLst>
              <a:path w="4048" h="4376032" extrusionOk="0">
                <a:moveTo>
                  <a:pt x="4048" y="0"/>
                </a:moveTo>
                <a:lnTo>
                  <a:pt x="0" y="4376032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6"/>
          <p:cNvSpPr/>
          <p:nvPr/>
        </p:nvSpPr>
        <p:spPr>
          <a:xfrm rot="10800000">
            <a:off x="3797" y="5279761"/>
            <a:ext cx="4238252" cy="7892"/>
          </a:xfrm>
          <a:custGeom>
            <a:avLst/>
            <a:gdLst/>
            <a:ahLst/>
            <a:cxnLst/>
            <a:rect l="l" t="t" r="r" b="b"/>
            <a:pathLst>
              <a:path w="4036430" h="4995" extrusionOk="0">
                <a:moveTo>
                  <a:pt x="4036430" y="4995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6"/>
          <p:cNvSpPr/>
          <p:nvPr/>
        </p:nvSpPr>
        <p:spPr>
          <a:xfrm rot="10800000">
            <a:off x="1055021" y="-28060"/>
            <a:ext cx="6396" cy="6914131"/>
          </a:xfrm>
          <a:custGeom>
            <a:avLst/>
            <a:gdLst/>
            <a:ahLst/>
            <a:cxnLst/>
            <a:rect l="l" t="t" r="r" b="b"/>
            <a:pathLst>
              <a:path w="4048" h="4376032" extrusionOk="0">
                <a:moveTo>
                  <a:pt x="4048" y="0"/>
                </a:moveTo>
                <a:lnTo>
                  <a:pt x="0" y="4376032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6"/>
          <p:cNvSpPr/>
          <p:nvPr/>
        </p:nvSpPr>
        <p:spPr>
          <a:xfrm rot="10800000">
            <a:off x="4095" y="3161865"/>
            <a:ext cx="4238238" cy="7892"/>
          </a:xfrm>
          <a:custGeom>
            <a:avLst/>
            <a:gdLst/>
            <a:ahLst/>
            <a:cxnLst/>
            <a:rect l="l" t="t" r="r" b="b"/>
            <a:pathLst>
              <a:path w="4036417" h="4995" extrusionOk="0">
                <a:moveTo>
                  <a:pt x="4036418" y="4995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6"/>
          <p:cNvSpPr/>
          <p:nvPr/>
        </p:nvSpPr>
        <p:spPr>
          <a:xfrm rot="10800000">
            <a:off x="4349" y="1043974"/>
            <a:ext cx="4238264" cy="7886"/>
          </a:xfrm>
          <a:custGeom>
            <a:avLst/>
            <a:gdLst/>
            <a:ahLst/>
            <a:cxnLst/>
            <a:rect l="l" t="t" r="r" b="b"/>
            <a:pathLst>
              <a:path w="4036442" h="4991" extrusionOk="0">
                <a:moveTo>
                  <a:pt x="4036442" y="4991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6"/>
          <p:cNvSpPr/>
          <p:nvPr/>
        </p:nvSpPr>
        <p:spPr>
          <a:xfrm rot="10800000">
            <a:off x="3702383" y="-28060"/>
            <a:ext cx="6396" cy="6914131"/>
          </a:xfrm>
          <a:custGeom>
            <a:avLst/>
            <a:gdLst/>
            <a:ahLst/>
            <a:cxnLst/>
            <a:rect l="l" t="t" r="r" b="b"/>
            <a:pathLst>
              <a:path w="4048" h="4376032" extrusionOk="0">
                <a:moveTo>
                  <a:pt x="4048" y="0"/>
                </a:moveTo>
                <a:lnTo>
                  <a:pt x="0" y="4376032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6"/>
          <p:cNvSpPr/>
          <p:nvPr/>
        </p:nvSpPr>
        <p:spPr>
          <a:xfrm rot="10800000">
            <a:off x="3713" y="5809234"/>
            <a:ext cx="4238267" cy="7892"/>
          </a:xfrm>
          <a:custGeom>
            <a:avLst/>
            <a:gdLst/>
            <a:ahLst/>
            <a:cxnLst/>
            <a:rect l="l" t="t" r="r" b="b"/>
            <a:pathLst>
              <a:path w="4036445" h="4995" extrusionOk="0">
                <a:moveTo>
                  <a:pt x="4036446" y="4995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6"/>
          <p:cNvSpPr/>
          <p:nvPr/>
        </p:nvSpPr>
        <p:spPr>
          <a:xfrm rot="10800000">
            <a:off x="1584443" y="-28060"/>
            <a:ext cx="6396" cy="6914131"/>
          </a:xfrm>
          <a:custGeom>
            <a:avLst/>
            <a:gdLst/>
            <a:ahLst/>
            <a:cxnLst/>
            <a:rect l="l" t="t" r="r" b="b"/>
            <a:pathLst>
              <a:path w="4048" h="4376032" extrusionOk="0">
                <a:moveTo>
                  <a:pt x="4048" y="0"/>
                </a:moveTo>
                <a:lnTo>
                  <a:pt x="0" y="4376032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6"/>
          <p:cNvSpPr/>
          <p:nvPr/>
        </p:nvSpPr>
        <p:spPr>
          <a:xfrm rot="10800000">
            <a:off x="4010" y="3691337"/>
            <a:ext cx="4238252" cy="7892"/>
          </a:xfrm>
          <a:custGeom>
            <a:avLst/>
            <a:gdLst/>
            <a:ahLst/>
            <a:cxnLst/>
            <a:rect l="l" t="t" r="r" b="b"/>
            <a:pathLst>
              <a:path w="4036430" h="4995" extrusionOk="0">
                <a:moveTo>
                  <a:pt x="4036430" y="4995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6"/>
          <p:cNvSpPr/>
          <p:nvPr/>
        </p:nvSpPr>
        <p:spPr>
          <a:xfrm rot="10800000">
            <a:off x="4265" y="1573447"/>
            <a:ext cx="4238277" cy="7886"/>
          </a:xfrm>
          <a:custGeom>
            <a:avLst/>
            <a:gdLst/>
            <a:ahLst/>
            <a:cxnLst/>
            <a:rect l="l" t="t" r="r" b="b"/>
            <a:pathLst>
              <a:path w="4036454" h="4991" extrusionOk="0">
                <a:moveTo>
                  <a:pt x="4036455" y="4991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6"/>
          <p:cNvSpPr/>
          <p:nvPr/>
        </p:nvSpPr>
        <p:spPr>
          <a:xfrm rot="10800000">
            <a:off x="2643413" y="-28060"/>
            <a:ext cx="6396" cy="6914131"/>
          </a:xfrm>
          <a:custGeom>
            <a:avLst/>
            <a:gdLst/>
            <a:ahLst/>
            <a:cxnLst/>
            <a:rect l="l" t="t" r="r" b="b"/>
            <a:pathLst>
              <a:path w="4048" h="4376032" extrusionOk="0">
                <a:moveTo>
                  <a:pt x="4048" y="0"/>
                </a:moveTo>
                <a:lnTo>
                  <a:pt x="0" y="4376032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6"/>
          <p:cNvSpPr/>
          <p:nvPr/>
        </p:nvSpPr>
        <p:spPr>
          <a:xfrm rot="10800000">
            <a:off x="3883" y="4750288"/>
            <a:ext cx="4238238" cy="7886"/>
          </a:xfrm>
          <a:custGeom>
            <a:avLst/>
            <a:gdLst/>
            <a:ahLst/>
            <a:cxnLst/>
            <a:rect l="l" t="t" r="r" b="b"/>
            <a:pathLst>
              <a:path w="4036417" h="4991" extrusionOk="0">
                <a:moveTo>
                  <a:pt x="4036418" y="4991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6"/>
          <p:cNvSpPr/>
          <p:nvPr/>
        </p:nvSpPr>
        <p:spPr>
          <a:xfrm rot="10800000">
            <a:off x="525537" y="-28060"/>
            <a:ext cx="6396" cy="6914131"/>
          </a:xfrm>
          <a:custGeom>
            <a:avLst/>
            <a:gdLst/>
            <a:ahLst/>
            <a:cxnLst/>
            <a:rect l="l" t="t" r="r" b="b"/>
            <a:pathLst>
              <a:path w="4048" h="4376032" extrusionOk="0">
                <a:moveTo>
                  <a:pt x="4048" y="0"/>
                </a:moveTo>
                <a:lnTo>
                  <a:pt x="0" y="4376032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6"/>
          <p:cNvSpPr/>
          <p:nvPr/>
        </p:nvSpPr>
        <p:spPr>
          <a:xfrm rot="10800000">
            <a:off x="4138" y="2632392"/>
            <a:ext cx="4238263" cy="7892"/>
          </a:xfrm>
          <a:custGeom>
            <a:avLst/>
            <a:gdLst/>
            <a:ahLst/>
            <a:cxnLst/>
            <a:rect l="l" t="t" r="r" b="b"/>
            <a:pathLst>
              <a:path w="4036441" h="4995" extrusionOk="0">
                <a:moveTo>
                  <a:pt x="4036442" y="4995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6"/>
          <p:cNvSpPr/>
          <p:nvPr/>
        </p:nvSpPr>
        <p:spPr>
          <a:xfrm rot="10800000">
            <a:off x="4435" y="514494"/>
            <a:ext cx="4238247" cy="7892"/>
          </a:xfrm>
          <a:custGeom>
            <a:avLst/>
            <a:gdLst/>
            <a:ahLst/>
            <a:cxnLst/>
            <a:rect l="l" t="t" r="r" b="b"/>
            <a:pathLst>
              <a:path w="4036426" h="4995" extrusionOk="0">
                <a:moveTo>
                  <a:pt x="4036426" y="4995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6"/>
          <p:cNvSpPr/>
          <p:nvPr/>
        </p:nvSpPr>
        <p:spPr>
          <a:xfrm rot="-5400000">
            <a:off x="-2003" y="2102015"/>
            <a:ext cx="1589700" cy="528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42" name="Google Shape;242;p6"/>
          <p:cNvSpPr/>
          <p:nvPr/>
        </p:nvSpPr>
        <p:spPr>
          <a:xfrm rot="10800000">
            <a:off x="530485" y="2632428"/>
            <a:ext cx="1589700" cy="528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43" name="Google Shape;243;p6"/>
          <p:cNvSpPr/>
          <p:nvPr/>
        </p:nvSpPr>
        <p:spPr>
          <a:xfrm rot="-5400000">
            <a:off x="1064697" y="3164665"/>
            <a:ext cx="1589700" cy="528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44" name="Google Shape;244;p6"/>
          <p:cNvSpPr/>
          <p:nvPr/>
        </p:nvSpPr>
        <p:spPr>
          <a:xfrm rot="10800000">
            <a:off x="530485" y="3689440"/>
            <a:ext cx="1589700" cy="528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45" name="Google Shape;245;p6"/>
          <p:cNvSpPr/>
          <p:nvPr/>
        </p:nvSpPr>
        <p:spPr>
          <a:xfrm rot="10800000">
            <a:off x="530485" y="5808298"/>
            <a:ext cx="1589700" cy="5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46" name="Google Shape;246;p6"/>
          <p:cNvSpPr/>
          <p:nvPr/>
        </p:nvSpPr>
        <p:spPr>
          <a:xfrm rot="-5400000">
            <a:off x="-528065" y="4749748"/>
            <a:ext cx="2647500" cy="530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47" name="Google Shape;247;p6"/>
          <p:cNvSpPr/>
          <p:nvPr/>
        </p:nvSpPr>
        <p:spPr>
          <a:xfrm>
            <a:off x="527610" y="5811203"/>
            <a:ext cx="530494" cy="530288"/>
          </a:xfrm>
          <a:custGeom>
            <a:avLst/>
            <a:gdLst/>
            <a:ahLst/>
            <a:cxnLst/>
            <a:rect l="l" t="t" r="r" b="b"/>
            <a:pathLst>
              <a:path w="335225" h="337763" extrusionOk="0">
                <a:moveTo>
                  <a:pt x="335225" y="0"/>
                </a:moveTo>
                <a:lnTo>
                  <a:pt x="168645" y="126"/>
                </a:lnTo>
                <a:cubicBezTo>
                  <a:pt x="75417" y="194"/>
                  <a:pt x="-81" y="75793"/>
                  <a:pt x="0" y="169009"/>
                </a:cubicBezTo>
                <a:cubicBezTo>
                  <a:pt x="81" y="262221"/>
                  <a:pt x="75659" y="337832"/>
                  <a:pt x="168888" y="337763"/>
                </a:cubicBezTo>
                <a:lnTo>
                  <a:pt x="206697" y="337763"/>
                </a:lnTo>
                <a:cubicBezTo>
                  <a:pt x="280414" y="319652"/>
                  <a:pt x="335225" y="253603"/>
                  <a:pt x="335225" y="174320"/>
                </a:cubicBezTo>
                <a:lnTo>
                  <a:pt x="33522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6"/>
          <p:cNvSpPr/>
          <p:nvPr/>
        </p:nvSpPr>
        <p:spPr>
          <a:xfrm rot="10800000" flipH="1">
            <a:off x="527585" y="3688712"/>
            <a:ext cx="530494" cy="530288"/>
          </a:xfrm>
          <a:custGeom>
            <a:avLst/>
            <a:gdLst/>
            <a:ahLst/>
            <a:cxnLst/>
            <a:rect l="l" t="t" r="r" b="b"/>
            <a:pathLst>
              <a:path w="335225" h="337763" extrusionOk="0">
                <a:moveTo>
                  <a:pt x="335225" y="0"/>
                </a:moveTo>
                <a:lnTo>
                  <a:pt x="168645" y="126"/>
                </a:lnTo>
                <a:cubicBezTo>
                  <a:pt x="75417" y="194"/>
                  <a:pt x="-81" y="75793"/>
                  <a:pt x="0" y="169009"/>
                </a:cubicBezTo>
                <a:cubicBezTo>
                  <a:pt x="81" y="262221"/>
                  <a:pt x="75659" y="337832"/>
                  <a:pt x="168888" y="337763"/>
                </a:cubicBezTo>
                <a:lnTo>
                  <a:pt x="206697" y="337763"/>
                </a:lnTo>
                <a:cubicBezTo>
                  <a:pt x="280414" y="319652"/>
                  <a:pt x="335225" y="253603"/>
                  <a:pt x="335225" y="174320"/>
                </a:cubicBezTo>
                <a:lnTo>
                  <a:pt x="33522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6"/>
          <p:cNvSpPr/>
          <p:nvPr/>
        </p:nvSpPr>
        <p:spPr>
          <a:xfrm flipH="1">
            <a:off x="1596829" y="3688712"/>
            <a:ext cx="530494" cy="530288"/>
          </a:xfrm>
          <a:custGeom>
            <a:avLst/>
            <a:gdLst/>
            <a:ahLst/>
            <a:cxnLst/>
            <a:rect l="l" t="t" r="r" b="b"/>
            <a:pathLst>
              <a:path w="335225" h="337763" extrusionOk="0">
                <a:moveTo>
                  <a:pt x="335225" y="0"/>
                </a:moveTo>
                <a:lnTo>
                  <a:pt x="168645" y="126"/>
                </a:lnTo>
                <a:cubicBezTo>
                  <a:pt x="75417" y="194"/>
                  <a:pt x="-81" y="75793"/>
                  <a:pt x="0" y="169009"/>
                </a:cubicBezTo>
                <a:cubicBezTo>
                  <a:pt x="81" y="262221"/>
                  <a:pt x="75659" y="337832"/>
                  <a:pt x="168888" y="337763"/>
                </a:cubicBezTo>
                <a:lnTo>
                  <a:pt x="206697" y="337763"/>
                </a:lnTo>
                <a:cubicBezTo>
                  <a:pt x="280414" y="319652"/>
                  <a:pt x="335225" y="253603"/>
                  <a:pt x="335225" y="174320"/>
                </a:cubicBezTo>
                <a:lnTo>
                  <a:pt x="33522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6"/>
          <p:cNvSpPr/>
          <p:nvPr/>
        </p:nvSpPr>
        <p:spPr>
          <a:xfrm rot="-5400000" flipH="1">
            <a:off x="1596822" y="2636351"/>
            <a:ext cx="530494" cy="530288"/>
          </a:xfrm>
          <a:custGeom>
            <a:avLst/>
            <a:gdLst/>
            <a:ahLst/>
            <a:cxnLst/>
            <a:rect l="l" t="t" r="r" b="b"/>
            <a:pathLst>
              <a:path w="335225" h="337763" extrusionOk="0">
                <a:moveTo>
                  <a:pt x="335225" y="0"/>
                </a:moveTo>
                <a:lnTo>
                  <a:pt x="168645" y="126"/>
                </a:lnTo>
                <a:cubicBezTo>
                  <a:pt x="75417" y="194"/>
                  <a:pt x="-81" y="75793"/>
                  <a:pt x="0" y="169009"/>
                </a:cubicBezTo>
                <a:cubicBezTo>
                  <a:pt x="81" y="262221"/>
                  <a:pt x="75659" y="337832"/>
                  <a:pt x="168888" y="337763"/>
                </a:cubicBezTo>
                <a:lnTo>
                  <a:pt x="206697" y="337763"/>
                </a:lnTo>
                <a:cubicBezTo>
                  <a:pt x="280414" y="319652"/>
                  <a:pt x="335225" y="253603"/>
                  <a:pt x="335225" y="174320"/>
                </a:cubicBezTo>
                <a:lnTo>
                  <a:pt x="33522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6"/>
          <p:cNvSpPr/>
          <p:nvPr/>
        </p:nvSpPr>
        <p:spPr>
          <a:xfrm rot="5400000" flipH="1">
            <a:off x="527607" y="2631744"/>
            <a:ext cx="530494" cy="530288"/>
          </a:xfrm>
          <a:custGeom>
            <a:avLst/>
            <a:gdLst/>
            <a:ahLst/>
            <a:cxnLst/>
            <a:rect l="l" t="t" r="r" b="b"/>
            <a:pathLst>
              <a:path w="335225" h="337763" extrusionOk="0">
                <a:moveTo>
                  <a:pt x="335225" y="0"/>
                </a:moveTo>
                <a:lnTo>
                  <a:pt x="168645" y="126"/>
                </a:lnTo>
                <a:cubicBezTo>
                  <a:pt x="75417" y="194"/>
                  <a:pt x="-81" y="75793"/>
                  <a:pt x="0" y="169009"/>
                </a:cubicBezTo>
                <a:cubicBezTo>
                  <a:pt x="81" y="262221"/>
                  <a:pt x="75659" y="337832"/>
                  <a:pt x="168888" y="337763"/>
                </a:cubicBezTo>
                <a:lnTo>
                  <a:pt x="206697" y="337763"/>
                </a:lnTo>
                <a:cubicBezTo>
                  <a:pt x="280414" y="319652"/>
                  <a:pt x="335225" y="253603"/>
                  <a:pt x="335225" y="174320"/>
                </a:cubicBezTo>
                <a:lnTo>
                  <a:pt x="33522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6"/>
          <p:cNvSpPr/>
          <p:nvPr/>
        </p:nvSpPr>
        <p:spPr>
          <a:xfrm>
            <a:off x="2644282" y="2637040"/>
            <a:ext cx="1589700" cy="528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53" name="Google Shape;253;p6"/>
          <p:cNvSpPr/>
          <p:nvPr/>
        </p:nvSpPr>
        <p:spPr>
          <a:xfrm rot="-5400000">
            <a:off x="3167872" y="2102015"/>
            <a:ext cx="1589700" cy="528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54" name="Google Shape;254;p6"/>
          <p:cNvSpPr/>
          <p:nvPr/>
        </p:nvSpPr>
        <p:spPr>
          <a:xfrm flipH="1">
            <a:off x="3697467" y="2636350"/>
            <a:ext cx="530494" cy="530288"/>
          </a:xfrm>
          <a:custGeom>
            <a:avLst/>
            <a:gdLst/>
            <a:ahLst/>
            <a:cxnLst/>
            <a:rect l="l" t="t" r="r" b="b"/>
            <a:pathLst>
              <a:path w="335225" h="337763" extrusionOk="0">
                <a:moveTo>
                  <a:pt x="335225" y="0"/>
                </a:moveTo>
                <a:lnTo>
                  <a:pt x="168645" y="126"/>
                </a:lnTo>
                <a:cubicBezTo>
                  <a:pt x="75417" y="194"/>
                  <a:pt x="-81" y="75793"/>
                  <a:pt x="0" y="169009"/>
                </a:cubicBezTo>
                <a:cubicBezTo>
                  <a:pt x="81" y="262221"/>
                  <a:pt x="75659" y="337832"/>
                  <a:pt x="168888" y="337763"/>
                </a:cubicBezTo>
                <a:lnTo>
                  <a:pt x="206697" y="337763"/>
                </a:lnTo>
                <a:cubicBezTo>
                  <a:pt x="280414" y="319652"/>
                  <a:pt x="335225" y="253603"/>
                  <a:pt x="335225" y="174320"/>
                </a:cubicBezTo>
                <a:lnTo>
                  <a:pt x="33522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6"/>
          <p:cNvSpPr/>
          <p:nvPr/>
        </p:nvSpPr>
        <p:spPr>
          <a:xfrm rot="10800000">
            <a:off x="3697510" y="515923"/>
            <a:ext cx="530400" cy="53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56" name="Google Shape;256;p6"/>
          <p:cNvSpPr/>
          <p:nvPr/>
        </p:nvSpPr>
        <p:spPr>
          <a:xfrm rot="10800000">
            <a:off x="2643535" y="6327723"/>
            <a:ext cx="530400" cy="53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57" name="Google Shape;257;p6"/>
          <p:cNvSpPr/>
          <p:nvPr/>
        </p:nvSpPr>
        <p:spPr>
          <a:xfrm rot="-5400000">
            <a:off x="2908435" y="5022920"/>
            <a:ext cx="1061400" cy="528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58" name="Google Shape;258;p6"/>
          <p:cNvSpPr/>
          <p:nvPr/>
        </p:nvSpPr>
        <p:spPr>
          <a:xfrm rot="10800000">
            <a:off x="2644285" y="273"/>
            <a:ext cx="528900" cy="2112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59" name="Google Shape;259;p6"/>
          <p:cNvSpPr/>
          <p:nvPr/>
        </p:nvSpPr>
        <p:spPr>
          <a:xfrm rot="5400000">
            <a:off x="266250" y="256698"/>
            <a:ext cx="528900" cy="1061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60" name="Google Shape;260;p6"/>
          <p:cNvSpPr/>
          <p:nvPr/>
        </p:nvSpPr>
        <p:spPr>
          <a:xfrm rot="10800000">
            <a:off x="1586335" y="-7877"/>
            <a:ext cx="528900" cy="2112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61" name="Google Shape;261;p6"/>
          <p:cNvSpPr/>
          <p:nvPr/>
        </p:nvSpPr>
        <p:spPr>
          <a:xfrm rot="10800000">
            <a:off x="528385" y="-17177"/>
            <a:ext cx="528900" cy="1061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62" name="Google Shape;262;p6"/>
          <p:cNvSpPr/>
          <p:nvPr/>
        </p:nvSpPr>
        <p:spPr>
          <a:xfrm flipH="1">
            <a:off x="526792" y="513925"/>
            <a:ext cx="530494" cy="530288"/>
          </a:xfrm>
          <a:custGeom>
            <a:avLst/>
            <a:gdLst/>
            <a:ahLst/>
            <a:cxnLst/>
            <a:rect l="l" t="t" r="r" b="b"/>
            <a:pathLst>
              <a:path w="335225" h="337763" extrusionOk="0">
                <a:moveTo>
                  <a:pt x="335225" y="0"/>
                </a:moveTo>
                <a:lnTo>
                  <a:pt x="168645" y="126"/>
                </a:lnTo>
                <a:cubicBezTo>
                  <a:pt x="75417" y="194"/>
                  <a:pt x="-81" y="75793"/>
                  <a:pt x="0" y="169009"/>
                </a:cubicBezTo>
                <a:cubicBezTo>
                  <a:pt x="81" y="262221"/>
                  <a:pt x="75659" y="337832"/>
                  <a:pt x="168888" y="337763"/>
                </a:cubicBezTo>
                <a:lnTo>
                  <a:pt x="206697" y="337763"/>
                </a:lnTo>
                <a:cubicBezTo>
                  <a:pt x="280414" y="319652"/>
                  <a:pt x="335225" y="253603"/>
                  <a:pt x="335225" y="174320"/>
                </a:cubicBezTo>
                <a:lnTo>
                  <a:pt x="33522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6"/>
          <p:cNvSpPr/>
          <p:nvPr/>
        </p:nvSpPr>
        <p:spPr>
          <a:xfrm>
            <a:off x="3181285" y="5282295"/>
            <a:ext cx="1061400" cy="528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64" name="Google Shape;264;p6"/>
          <p:cNvSpPr/>
          <p:nvPr/>
        </p:nvSpPr>
        <p:spPr>
          <a:xfrm rot="5400000" flipH="1">
            <a:off x="3173884" y="5281601"/>
            <a:ext cx="530494" cy="530288"/>
          </a:xfrm>
          <a:custGeom>
            <a:avLst/>
            <a:gdLst/>
            <a:ahLst/>
            <a:cxnLst/>
            <a:rect l="l" t="t" r="r" b="b"/>
            <a:pathLst>
              <a:path w="335225" h="337763" extrusionOk="0">
                <a:moveTo>
                  <a:pt x="335225" y="0"/>
                </a:moveTo>
                <a:lnTo>
                  <a:pt x="168645" y="126"/>
                </a:lnTo>
                <a:cubicBezTo>
                  <a:pt x="75417" y="194"/>
                  <a:pt x="-81" y="75793"/>
                  <a:pt x="0" y="169009"/>
                </a:cubicBezTo>
                <a:cubicBezTo>
                  <a:pt x="81" y="262221"/>
                  <a:pt x="75659" y="337832"/>
                  <a:pt x="168888" y="337763"/>
                </a:cubicBezTo>
                <a:lnTo>
                  <a:pt x="206697" y="337763"/>
                </a:lnTo>
                <a:cubicBezTo>
                  <a:pt x="280414" y="319652"/>
                  <a:pt x="335225" y="253603"/>
                  <a:pt x="335225" y="174320"/>
                </a:cubicBezTo>
                <a:lnTo>
                  <a:pt x="33522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6"/>
          <p:cNvSpPr txBox="1">
            <a:spLocks noGrp="1"/>
          </p:cNvSpPr>
          <p:nvPr>
            <p:ph type="title"/>
          </p:nvPr>
        </p:nvSpPr>
        <p:spPr>
          <a:xfrm>
            <a:off x="4985747" y="1733250"/>
            <a:ext cx="6200700" cy="1157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6"/>
          <p:cNvSpPr txBox="1">
            <a:spLocks noGrp="1"/>
          </p:cNvSpPr>
          <p:nvPr>
            <p:ph type="subTitle" idx="1"/>
          </p:nvPr>
        </p:nvSpPr>
        <p:spPr>
          <a:xfrm>
            <a:off x="4985725" y="2890617"/>
            <a:ext cx="6200700" cy="53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70"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7" name="Google Shape;267;p6"/>
          <p:cNvSpPr txBox="1">
            <a:spLocks noGrp="1"/>
          </p:cNvSpPr>
          <p:nvPr>
            <p:ph type="body" idx="2"/>
          </p:nvPr>
        </p:nvSpPr>
        <p:spPr>
          <a:xfrm>
            <a:off x="4985759" y="3421322"/>
            <a:ext cx="62007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2"/>
          <p:cNvSpPr txBox="1">
            <a:spLocks noGrp="1"/>
          </p:cNvSpPr>
          <p:nvPr>
            <p:ph type="title"/>
          </p:nvPr>
        </p:nvSpPr>
        <p:spPr>
          <a:xfrm>
            <a:off x="4517150" y="1600825"/>
            <a:ext cx="62235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509" name="Google Shape;509;p12"/>
          <p:cNvSpPr txBox="1">
            <a:spLocks noGrp="1"/>
          </p:cNvSpPr>
          <p:nvPr>
            <p:ph type="body" idx="1"/>
          </p:nvPr>
        </p:nvSpPr>
        <p:spPr>
          <a:xfrm>
            <a:off x="4517150" y="2886975"/>
            <a:ext cx="6223500" cy="235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412750">
              <a:spcBef>
                <a:spcPts val="0"/>
              </a:spcBef>
              <a:spcAft>
                <a:spcPts val="0"/>
              </a:spcAft>
              <a:buSzPts val="2900"/>
              <a:buChar char="○"/>
              <a:defRPr sz="2900"/>
            </a:lvl2pPr>
            <a:lvl3pPr marL="1371600" lvl="2" indent="-412750">
              <a:spcBef>
                <a:spcPts val="0"/>
              </a:spcBef>
              <a:spcAft>
                <a:spcPts val="0"/>
              </a:spcAft>
              <a:buSzPts val="2900"/>
              <a:buChar char="■"/>
              <a:defRPr sz="2900"/>
            </a:lvl3pPr>
            <a:lvl4pPr marL="1828800" lvl="3" indent="-412750">
              <a:spcBef>
                <a:spcPts val="0"/>
              </a:spcBef>
              <a:spcAft>
                <a:spcPts val="0"/>
              </a:spcAft>
              <a:buSzPts val="2900"/>
              <a:buChar char="●"/>
              <a:defRPr sz="2900"/>
            </a:lvl4pPr>
            <a:lvl5pPr marL="2286000" lvl="4" indent="-412750">
              <a:spcBef>
                <a:spcPts val="0"/>
              </a:spcBef>
              <a:spcAft>
                <a:spcPts val="0"/>
              </a:spcAft>
              <a:buSzPts val="2900"/>
              <a:buChar char="○"/>
              <a:defRPr sz="2900"/>
            </a:lvl5pPr>
            <a:lvl6pPr marL="2743200" lvl="5" indent="-412750">
              <a:spcBef>
                <a:spcPts val="0"/>
              </a:spcBef>
              <a:spcAft>
                <a:spcPts val="0"/>
              </a:spcAft>
              <a:buSzPts val="2900"/>
              <a:buChar char="■"/>
              <a:defRPr sz="2900"/>
            </a:lvl6pPr>
            <a:lvl7pPr marL="3200400" lvl="6" indent="-412750">
              <a:spcBef>
                <a:spcPts val="0"/>
              </a:spcBef>
              <a:spcAft>
                <a:spcPts val="0"/>
              </a:spcAft>
              <a:buSzPts val="2900"/>
              <a:buChar char="●"/>
              <a:defRPr sz="2900"/>
            </a:lvl7pPr>
            <a:lvl8pPr marL="3657600" lvl="7" indent="-412750">
              <a:spcBef>
                <a:spcPts val="0"/>
              </a:spcBef>
              <a:spcAft>
                <a:spcPts val="0"/>
              </a:spcAft>
              <a:buSzPts val="2900"/>
              <a:buChar char="○"/>
              <a:defRPr sz="2900"/>
            </a:lvl8pPr>
            <a:lvl9pPr marL="4114800" lvl="8" indent="-412750">
              <a:spcBef>
                <a:spcPts val="0"/>
              </a:spcBef>
              <a:spcAft>
                <a:spcPts val="0"/>
              </a:spcAft>
              <a:buSzPts val="2900"/>
              <a:buChar char="■"/>
              <a:defRPr sz="2900"/>
            </a:lvl9pPr>
          </a:lstStyle>
          <a:p>
            <a:endParaRPr/>
          </a:p>
        </p:txBody>
      </p:sp>
      <p:sp>
        <p:nvSpPr>
          <p:cNvPr id="510" name="Google Shape;510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1" name="Google Shape;511;p12"/>
          <p:cNvSpPr/>
          <p:nvPr/>
        </p:nvSpPr>
        <p:spPr>
          <a:xfrm flipH="1">
            <a:off x="4232689" y="-26535"/>
            <a:ext cx="6393" cy="6911067"/>
          </a:xfrm>
          <a:custGeom>
            <a:avLst/>
            <a:gdLst/>
            <a:ahLst/>
            <a:cxnLst/>
            <a:rect l="l" t="t" r="r" b="b"/>
            <a:pathLst>
              <a:path w="4048" h="4376032" extrusionOk="0">
                <a:moveTo>
                  <a:pt x="4048" y="0"/>
                </a:moveTo>
                <a:lnTo>
                  <a:pt x="0" y="4376032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2"/>
          <p:cNvSpPr/>
          <p:nvPr/>
        </p:nvSpPr>
        <p:spPr>
          <a:xfrm flipH="1">
            <a:off x="-5578" y="512950"/>
            <a:ext cx="4248329" cy="7889"/>
          </a:xfrm>
          <a:custGeom>
            <a:avLst/>
            <a:gdLst/>
            <a:ahLst/>
            <a:cxnLst/>
            <a:rect l="l" t="t" r="r" b="b"/>
            <a:pathLst>
              <a:path w="4036417" h="4993" extrusionOk="0">
                <a:moveTo>
                  <a:pt x="4036418" y="4994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2"/>
          <p:cNvSpPr/>
          <p:nvPr/>
        </p:nvSpPr>
        <p:spPr>
          <a:xfrm flipH="1">
            <a:off x="2114780" y="-26535"/>
            <a:ext cx="6393" cy="6911067"/>
          </a:xfrm>
          <a:custGeom>
            <a:avLst/>
            <a:gdLst/>
            <a:ahLst/>
            <a:cxnLst/>
            <a:rect l="l" t="t" r="r" b="b"/>
            <a:pathLst>
              <a:path w="4048" h="4376032" extrusionOk="0">
                <a:moveTo>
                  <a:pt x="4048" y="0"/>
                </a:moveTo>
                <a:lnTo>
                  <a:pt x="0" y="4376032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2"/>
          <p:cNvSpPr/>
          <p:nvPr/>
        </p:nvSpPr>
        <p:spPr>
          <a:xfrm flipH="1">
            <a:off x="-5324" y="2630846"/>
            <a:ext cx="4248359" cy="7886"/>
          </a:xfrm>
          <a:custGeom>
            <a:avLst/>
            <a:gdLst/>
            <a:ahLst/>
            <a:cxnLst/>
            <a:rect l="l" t="t" r="r" b="b"/>
            <a:pathLst>
              <a:path w="4036446" h="4991" extrusionOk="0">
                <a:moveTo>
                  <a:pt x="4036446" y="4991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2"/>
          <p:cNvSpPr/>
          <p:nvPr/>
        </p:nvSpPr>
        <p:spPr>
          <a:xfrm flipH="1">
            <a:off x="-3096" y="-26535"/>
            <a:ext cx="6393" cy="6911067"/>
          </a:xfrm>
          <a:custGeom>
            <a:avLst/>
            <a:gdLst/>
            <a:ahLst/>
            <a:cxnLst/>
            <a:rect l="l" t="t" r="r" b="b"/>
            <a:pathLst>
              <a:path w="4048" h="4376032" extrusionOk="0">
                <a:moveTo>
                  <a:pt x="4048" y="0"/>
                </a:moveTo>
                <a:lnTo>
                  <a:pt x="0" y="4376032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2"/>
          <p:cNvSpPr/>
          <p:nvPr/>
        </p:nvSpPr>
        <p:spPr>
          <a:xfrm flipH="1">
            <a:off x="-5025" y="4748737"/>
            <a:ext cx="4248342" cy="7892"/>
          </a:xfrm>
          <a:custGeom>
            <a:avLst/>
            <a:gdLst/>
            <a:ahLst/>
            <a:cxnLst/>
            <a:rect l="l" t="t" r="r" b="b"/>
            <a:pathLst>
              <a:path w="4036429" h="4995" extrusionOk="0">
                <a:moveTo>
                  <a:pt x="4036430" y="4995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2"/>
          <p:cNvSpPr/>
          <p:nvPr/>
        </p:nvSpPr>
        <p:spPr>
          <a:xfrm flipH="1">
            <a:off x="3173751" y="-26535"/>
            <a:ext cx="6393" cy="6911067"/>
          </a:xfrm>
          <a:custGeom>
            <a:avLst/>
            <a:gdLst/>
            <a:ahLst/>
            <a:cxnLst/>
            <a:rect l="l" t="t" r="r" b="b"/>
            <a:pathLst>
              <a:path w="4048" h="4376032" extrusionOk="0">
                <a:moveTo>
                  <a:pt x="4048" y="0"/>
                </a:moveTo>
                <a:lnTo>
                  <a:pt x="0" y="4376032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2"/>
          <p:cNvSpPr/>
          <p:nvPr/>
        </p:nvSpPr>
        <p:spPr>
          <a:xfrm flipH="1">
            <a:off x="-5452" y="1571895"/>
            <a:ext cx="4248343" cy="7892"/>
          </a:xfrm>
          <a:custGeom>
            <a:avLst/>
            <a:gdLst/>
            <a:ahLst/>
            <a:cxnLst/>
            <a:rect l="l" t="t" r="r" b="b"/>
            <a:pathLst>
              <a:path w="4036430" h="4995" extrusionOk="0">
                <a:moveTo>
                  <a:pt x="4036430" y="4995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2"/>
          <p:cNvSpPr/>
          <p:nvPr/>
        </p:nvSpPr>
        <p:spPr>
          <a:xfrm flipH="1">
            <a:off x="1055874" y="-26535"/>
            <a:ext cx="6393" cy="6911067"/>
          </a:xfrm>
          <a:custGeom>
            <a:avLst/>
            <a:gdLst/>
            <a:ahLst/>
            <a:cxnLst/>
            <a:rect l="l" t="t" r="r" b="b"/>
            <a:pathLst>
              <a:path w="4048" h="4376032" extrusionOk="0">
                <a:moveTo>
                  <a:pt x="4048" y="0"/>
                </a:moveTo>
                <a:lnTo>
                  <a:pt x="0" y="4376032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2"/>
          <p:cNvSpPr/>
          <p:nvPr/>
        </p:nvSpPr>
        <p:spPr>
          <a:xfrm flipH="1">
            <a:off x="-5153" y="3689791"/>
            <a:ext cx="4248329" cy="7892"/>
          </a:xfrm>
          <a:custGeom>
            <a:avLst/>
            <a:gdLst/>
            <a:ahLst/>
            <a:cxnLst/>
            <a:rect l="l" t="t" r="r" b="b"/>
            <a:pathLst>
              <a:path w="4036417" h="4995" extrusionOk="0">
                <a:moveTo>
                  <a:pt x="4036418" y="4995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2"/>
          <p:cNvSpPr/>
          <p:nvPr/>
        </p:nvSpPr>
        <p:spPr>
          <a:xfrm flipH="1">
            <a:off x="-4899" y="5807688"/>
            <a:ext cx="4248355" cy="7886"/>
          </a:xfrm>
          <a:custGeom>
            <a:avLst/>
            <a:gdLst/>
            <a:ahLst/>
            <a:cxnLst/>
            <a:rect l="l" t="t" r="r" b="b"/>
            <a:pathLst>
              <a:path w="4036442" h="4991" extrusionOk="0">
                <a:moveTo>
                  <a:pt x="4036442" y="4991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2"/>
          <p:cNvSpPr/>
          <p:nvPr/>
        </p:nvSpPr>
        <p:spPr>
          <a:xfrm flipH="1">
            <a:off x="3703235" y="-26535"/>
            <a:ext cx="6393" cy="6911067"/>
          </a:xfrm>
          <a:custGeom>
            <a:avLst/>
            <a:gdLst/>
            <a:ahLst/>
            <a:cxnLst/>
            <a:rect l="l" t="t" r="r" b="b"/>
            <a:pathLst>
              <a:path w="4048" h="4376032" extrusionOk="0">
                <a:moveTo>
                  <a:pt x="4048" y="0"/>
                </a:moveTo>
                <a:lnTo>
                  <a:pt x="0" y="4376032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2"/>
          <p:cNvSpPr/>
          <p:nvPr/>
        </p:nvSpPr>
        <p:spPr>
          <a:xfrm flipH="1">
            <a:off x="-5536" y="1042422"/>
            <a:ext cx="4248358" cy="7892"/>
          </a:xfrm>
          <a:custGeom>
            <a:avLst/>
            <a:gdLst/>
            <a:ahLst/>
            <a:cxnLst/>
            <a:rect l="l" t="t" r="r" b="b"/>
            <a:pathLst>
              <a:path w="4036445" h="4995" extrusionOk="0">
                <a:moveTo>
                  <a:pt x="4036446" y="4995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2"/>
          <p:cNvSpPr/>
          <p:nvPr/>
        </p:nvSpPr>
        <p:spPr>
          <a:xfrm flipH="1">
            <a:off x="1585296" y="-26535"/>
            <a:ext cx="6393" cy="6911067"/>
          </a:xfrm>
          <a:custGeom>
            <a:avLst/>
            <a:gdLst/>
            <a:ahLst/>
            <a:cxnLst/>
            <a:rect l="l" t="t" r="r" b="b"/>
            <a:pathLst>
              <a:path w="4048" h="4376032" extrusionOk="0">
                <a:moveTo>
                  <a:pt x="4048" y="0"/>
                </a:moveTo>
                <a:lnTo>
                  <a:pt x="0" y="4376032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2"/>
          <p:cNvSpPr/>
          <p:nvPr/>
        </p:nvSpPr>
        <p:spPr>
          <a:xfrm flipH="1">
            <a:off x="-5238" y="3160319"/>
            <a:ext cx="4248343" cy="7892"/>
          </a:xfrm>
          <a:custGeom>
            <a:avLst/>
            <a:gdLst/>
            <a:ahLst/>
            <a:cxnLst/>
            <a:rect l="l" t="t" r="r" b="b"/>
            <a:pathLst>
              <a:path w="4036430" h="4995" extrusionOk="0">
                <a:moveTo>
                  <a:pt x="4036430" y="4995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2"/>
          <p:cNvSpPr/>
          <p:nvPr/>
        </p:nvSpPr>
        <p:spPr>
          <a:xfrm flipH="1">
            <a:off x="-4983" y="5278215"/>
            <a:ext cx="4248368" cy="7886"/>
          </a:xfrm>
          <a:custGeom>
            <a:avLst/>
            <a:gdLst/>
            <a:ahLst/>
            <a:cxnLst/>
            <a:rect l="l" t="t" r="r" b="b"/>
            <a:pathLst>
              <a:path w="4036454" h="4991" extrusionOk="0">
                <a:moveTo>
                  <a:pt x="4036455" y="4991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2"/>
          <p:cNvSpPr/>
          <p:nvPr/>
        </p:nvSpPr>
        <p:spPr>
          <a:xfrm flipH="1">
            <a:off x="2644266" y="-26535"/>
            <a:ext cx="6393" cy="6911067"/>
          </a:xfrm>
          <a:custGeom>
            <a:avLst/>
            <a:gdLst/>
            <a:ahLst/>
            <a:cxnLst/>
            <a:rect l="l" t="t" r="r" b="b"/>
            <a:pathLst>
              <a:path w="4048" h="4376032" extrusionOk="0">
                <a:moveTo>
                  <a:pt x="4048" y="0"/>
                </a:moveTo>
                <a:lnTo>
                  <a:pt x="0" y="4376032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2"/>
          <p:cNvSpPr/>
          <p:nvPr/>
        </p:nvSpPr>
        <p:spPr>
          <a:xfrm flipH="1">
            <a:off x="-5366" y="2101374"/>
            <a:ext cx="4248329" cy="7886"/>
          </a:xfrm>
          <a:custGeom>
            <a:avLst/>
            <a:gdLst/>
            <a:ahLst/>
            <a:cxnLst/>
            <a:rect l="l" t="t" r="r" b="b"/>
            <a:pathLst>
              <a:path w="4036417" h="4991" extrusionOk="0">
                <a:moveTo>
                  <a:pt x="4036418" y="4991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2"/>
          <p:cNvSpPr/>
          <p:nvPr/>
        </p:nvSpPr>
        <p:spPr>
          <a:xfrm flipH="1">
            <a:off x="526390" y="-26535"/>
            <a:ext cx="6393" cy="6911067"/>
          </a:xfrm>
          <a:custGeom>
            <a:avLst/>
            <a:gdLst/>
            <a:ahLst/>
            <a:cxnLst/>
            <a:rect l="l" t="t" r="r" b="b"/>
            <a:pathLst>
              <a:path w="4048" h="4376032" extrusionOk="0">
                <a:moveTo>
                  <a:pt x="4048" y="0"/>
                </a:moveTo>
                <a:lnTo>
                  <a:pt x="0" y="4376032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2"/>
          <p:cNvSpPr/>
          <p:nvPr/>
        </p:nvSpPr>
        <p:spPr>
          <a:xfrm flipH="1">
            <a:off x="-5110" y="4219264"/>
            <a:ext cx="4248354" cy="7892"/>
          </a:xfrm>
          <a:custGeom>
            <a:avLst/>
            <a:gdLst/>
            <a:ahLst/>
            <a:cxnLst/>
            <a:rect l="l" t="t" r="r" b="b"/>
            <a:pathLst>
              <a:path w="4036441" h="4995" extrusionOk="0">
                <a:moveTo>
                  <a:pt x="4036442" y="4995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2"/>
          <p:cNvSpPr/>
          <p:nvPr/>
        </p:nvSpPr>
        <p:spPr>
          <a:xfrm flipH="1">
            <a:off x="-4813" y="6337161"/>
            <a:ext cx="4248338" cy="7892"/>
          </a:xfrm>
          <a:custGeom>
            <a:avLst/>
            <a:gdLst/>
            <a:ahLst/>
            <a:cxnLst/>
            <a:rect l="l" t="t" r="r" b="b"/>
            <a:pathLst>
              <a:path w="4036426" h="4995" extrusionOk="0">
                <a:moveTo>
                  <a:pt x="4036426" y="4995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2"/>
          <p:cNvSpPr/>
          <p:nvPr/>
        </p:nvSpPr>
        <p:spPr>
          <a:xfrm rot="-5400000" flipH="1">
            <a:off x="-1153" y="4228620"/>
            <a:ext cx="1589700" cy="528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33" name="Google Shape;533;p12"/>
          <p:cNvSpPr/>
          <p:nvPr/>
        </p:nvSpPr>
        <p:spPr>
          <a:xfrm flipH="1">
            <a:off x="531335" y="520838"/>
            <a:ext cx="1589700" cy="5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34" name="Google Shape;534;p12"/>
          <p:cNvSpPr/>
          <p:nvPr/>
        </p:nvSpPr>
        <p:spPr>
          <a:xfrm rot="-5400000" flipH="1">
            <a:off x="263125" y="789043"/>
            <a:ext cx="1066800" cy="530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35" name="Google Shape;535;p12"/>
          <p:cNvSpPr/>
          <p:nvPr/>
        </p:nvSpPr>
        <p:spPr>
          <a:xfrm rot="10800000" flipH="1">
            <a:off x="528460" y="518044"/>
            <a:ext cx="530494" cy="530288"/>
          </a:xfrm>
          <a:custGeom>
            <a:avLst/>
            <a:gdLst/>
            <a:ahLst/>
            <a:cxnLst/>
            <a:rect l="l" t="t" r="r" b="b"/>
            <a:pathLst>
              <a:path w="335225" h="337763" extrusionOk="0">
                <a:moveTo>
                  <a:pt x="335225" y="0"/>
                </a:moveTo>
                <a:lnTo>
                  <a:pt x="168645" y="126"/>
                </a:lnTo>
                <a:cubicBezTo>
                  <a:pt x="75417" y="194"/>
                  <a:pt x="-81" y="75793"/>
                  <a:pt x="0" y="169009"/>
                </a:cubicBezTo>
                <a:cubicBezTo>
                  <a:pt x="81" y="262221"/>
                  <a:pt x="75659" y="337832"/>
                  <a:pt x="168888" y="337763"/>
                </a:cubicBezTo>
                <a:lnTo>
                  <a:pt x="206697" y="337763"/>
                </a:lnTo>
                <a:cubicBezTo>
                  <a:pt x="280414" y="319652"/>
                  <a:pt x="335225" y="253603"/>
                  <a:pt x="335225" y="174320"/>
                </a:cubicBezTo>
                <a:lnTo>
                  <a:pt x="33522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2"/>
          <p:cNvSpPr/>
          <p:nvPr/>
        </p:nvSpPr>
        <p:spPr>
          <a:xfrm rot="10800000" flipH="1">
            <a:off x="2644257" y="-14555"/>
            <a:ext cx="1589700" cy="528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37" name="Google Shape;537;p12"/>
          <p:cNvSpPr/>
          <p:nvPr/>
        </p:nvSpPr>
        <p:spPr>
          <a:xfrm rot="-5400000" flipH="1">
            <a:off x="3167847" y="520470"/>
            <a:ext cx="1589700" cy="528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38" name="Google Shape;538;p12"/>
          <p:cNvSpPr/>
          <p:nvPr/>
        </p:nvSpPr>
        <p:spPr>
          <a:xfrm rot="10800000">
            <a:off x="3697442" y="-15253"/>
            <a:ext cx="530494" cy="530288"/>
          </a:xfrm>
          <a:custGeom>
            <a:avLst/>
            <a:gdLst/>
            <a:ahLst/>
            <a:cxnLst/>
            <a:rect l="l" t="t" r="r" b="b"/>
            <a:pathLst>
              <a:path w="335225" h="337763" extrusionOk="0">
                <a:moveTo>
                  <a:pt x="335225" y="0"/>
                </a:moveTo>
                <a:lnTo>
                  <a:pt x="168645" y="126"/>
                </a:lnTo>
                <a:cubicBezTo>
                  <a:pt x="75417" y="194"/>
                  <a:pt x="-81" y="75793"/>
                  <a:pt x="0" y="169009"/>
                </a:cubicBezTo>
                <a:cubicBezTo>
                  <a:pt x="81" y="262221"/>
                  <a:pt x="75659" y="337832"/>
                  <a:pt x="168888" y="337763"/>
                </a:cubicBezTo>
                <a:lnTo>
                  <a:pt x="206697" y="337763"/>
                </a:lnTo>
                <a:cubicBezTo>
                  <a:pt x="280414" y="319652"/>
                  <a:pt x="335225" y="253603"/>
                  <a:pt x="335225" y="174320"/>
                </a:cubicBezTo>
                <a:lnTo>
                  <a:pt x="33522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2"/>
          <p:cNvSpPr/>
          <p:nvPr/>
        </p:nvSpPr>
        <p:spPr>
          <a:xfrm flipH="1">
            <a:off x="3698360" y="5813213"/>
            <a:ext cx="530400" cy="53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40" name="Google Shape;540;p12"/>
          <p:cNvSpPr/>
          <p:nvPr/>
        </p:nvSpPr>
        <p:spPr>
          <a:xfrm flipH="1">
            <a:off x="2645313" y="5819824"/>
            <a:ext cx="528900" cy="1061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41" name="Google Shape;541;p12"/>
          <p:cNvSpPr/>
          <p:nvPr/>
        </p:nvSpPr>
        <p:spPr>
          <a:xfrm flipH="1">
            <a:off x="1587175" y="5283830"/>
            <a:ext cx="528900" cy="15837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42" name="Google Shape;542;p12"/>
          <p:cNvSpPr/>
          <p:nvPr/>
        </p:nvSpPr>
        <p:spPr>
          <a:xfrm flipH="1">
            <a:off x="529235" y="5815313"/>
            <a:ext cx="528900" cy="1061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43" name="Google Shape;543;p12"/>
          <p:cNvSpPr/>
          <p:nvPr/>
        </p:nvSpPr>
        <p:spPr>
          <a:xfrm rot="5400000" flipH="1">
            <a:off x="262985" y="5549063"/>
            <a:ext cx="528900" cy="1061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44" name="Google Shape;544;p12"/>
          <p:cNvSpPr/>
          <p:nvPr/>
        </p:nvSpPr>
        <p:spPr>
          <a:xfrm rot="10800000">
            <a:off x="527642" y="5815322"/>
            <a:ext cx="530494" cy="530288"/>
          </a:xfrm>
          <a:custGeom>
            <a:avLst/>
            <a:gdLst/>
            <a:ahLst/>
            <a:cxnLst/>
            <a:rect l="l" t="t" r="r" b="b"/>
            <a:pathLst>
              <a:path w="335225" h="337763" extrusionOk="0">
                <a:moveTo>
                  <a:pt x="335225" y="0"/>
                </a:moveTo>
                <a:lnTo>
                  <a:pt x="168645" y="126"/>
                </a:lnTo>
                <a:cubicBezTo>
                  <a:pt x="75417" y="194"/>
                  <a:pt x="-81" y="75793"/>
                  <a:pt x="0" y="169009"/>
                </a:cubicBezTo>
                <a:cubicBezTo>
                  <a:pt x="81" y="262221"/>
                  <a:pt x="75659" y="337832"/>
                  <a:pt x="168888" y="337763"/>
                </a:cubicBezTo>
                <a:lnTo>
                  <a:pt x="206697" y="337763"/>
                </a:lnTo>
                <a:cubicBezTo>
                  <a:pt x="280414" y="319652"/>
                  <a:pt x="335225" y="253603"/>
                  <a:pt x="335225" y="174320"/>
                </a:cubicBezTo>
                <a:lnTo>
                  <a:pt x="33522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2"/>
          <p:cNvSpPr/>
          <p:nvPr/>
        </p:nvSpPr>
        <p:spPr>
          <a:xfrm flipH="1">
            <a:off x="2647010" y="1042650"/>
            <a:ext cx="530400" cy="53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46" name="Google Shape;546;p12"/>
          <p:cNvSpPr>
            <a:spLocks noGrp="1"/>
          </p:cNvSpPr>
          <p:nvPr>
            <p:ph type="pic" idx="2"/>
          </p:nvPr>
        </p:nvSpPr>
        <p:spPr>
          <a:xfrm>
            <a:off x="510138" y="1582563"/>
            <a:ext cx="3717000" cy="37050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</p:sp>
      <p:sp>
        <p:nvSpPr>
          <p:cNvPr id="547" name="Google Shape;547;p12"/>
          <p:cNvSpPr/>
          <p:nvPr/>
        </p:nvSpPr>
        <p:spPr>
          <a:xfrm flipH="1">
            <a:off x="2460" y="2103850"/>
            <a:ext cx="530400" cy="53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48" name="Google Shape;548;p12"/>
          <p:cNvSpPr/>
          <p:nvPr/>
        </p:nvSpPr>
        <p:spPr>
          <a:xfrm flipH="1">
            <a:off x="11138643" y="539475"/>
            <a:ext cx="1059559" cy="7889"/>
          </a:xfrm>
          <a:custGeom>
            <a:avLst/>
            <a:gdLst/>
            <a:ahLst/>
            <a:cxnLst/>
            <a:rect l="l" t="t" r="r" b="b"/>
            <a:pathLst>
              <a:path w="4036417" h="4993" extrusionOk="0">
                <a:moveTo>
                  <a:pt x="4036418" y="4994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12"/>
          <p:cNvSpPr/>
          <p:nvPr/>
        </p:nvSpPr>
        <p:spPr>
          <a:xfrm flipH="1">
            <a:off x="11138706" y="2657370"/>
            <a:ext cx="1059567" cy="7886"/>
          </a:xfrm>
          <a:custGeom>
            <a:avLst/>
            <a:gdLst/>
            <a:ahLst/>
            <a:cxnLst/>
            <a:rect l="l" t="t" r="r" b="b"/>
            <a:pathLst>
              <a:path w="4036446" h="4991" extrusionOk="0">
                <a:moveTo>
                  <a:pt x="4036446" y="4991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"/>
          <p:cNvSpPr/>
          <p:nvPr/>
        </p:nvSpPr>
        <p:spPr>
          <a:xfrm flipH="1">
            <a:off x="11138781" y="4775260"/>
            <a:ext cx="1059563" cy="7892"/>
          </a:xfrm>
          <a:custGeom>
            <a:avLst/>
            <a:gdLst/>
            <a:ahLst/>
            <a:cxnLst/>
            <a:rect l="l" t="t" r="r" b="b"/>
            <a:pathLst>
              <a:path w="4036429" h="4995" extrusionOk="0">
                <a:moveTo>
                  <a:pt x="4036430" y="4995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12"/>
          <p:cNvSpPr/>
          <p:nvPr/>
        </p:nvSpPr>
        <p:spPr>
          <a:xfrm flipH="1">
            <a:off x="11138674" y="1598419"/>
            <a:ext cx="1059563" cy="7892"/>
          </a:xfrm>
          <a:custGeom>
            <a:avLst/>
            <a:gdLst/>
            <a:ahLst/>
            <a:cxnLst/>
            <a:rect l="l" t="t" r="r" b="b"/>
            <a:pathLst>
              <a:path w="4036430" h="4995" extrusionOk="0">
                <a:moveTo>
                  <a:pt x="4036430" y="4995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12"/>
          <p:cNvSpPr/>
          <p:nvPr/>
        </p:nvSpPr>
        <p:spPr>
          <a:xfrm flipH="1">
            <a:off x="11663521" y="-10"/>
            <a:ext cx="6396" cy="6914131"/>
          </a:xfrm>
          <a:custGeom>
            <a:avLst/>
            <a:gdLst/>
            <a:ahLst/>
            <a:cxnLst/>
            <a:rect l="l" t="t" r="r" b="b"/>
            <a:pathLst>
              <a:path w="4048" h="4376032" extrusionOk="0">
                <a:moveTo>
                  <a:pt x="4048" y="0"/>
                </a:moveTo>
                <a:lnTo>
                  <a:pt x="0" y="4376032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12"/>
          <p:cNvSpPr/>
          <p:nvPr/>
        </p:nvSpPr>
        <p:spPr>
          <a:xfrm flipH="1">
            <a:off x="11138749" y="3716314"/>
            <a:ext cx="1059559" cy="7892"/>
          </a:xfrm>
          <a:custGeom>
            <a:avLst/>
            <a:gdLst/>
            <a:ahLst/>
            <a:cxnLst/>
            <a:rect l="l" t="t" r="r" b="b"/>
            <a:pathLst>
              <a:path w="4036417" h="4995" extrusionOk="0">
                <a:moveTo>
                  <a:pt x="4036418" y="4995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"/>
          <p:cNvSpPr/>
          <p:nvPr/>
        </p:nvSpPr>
        <p:spPr>
          <a:xfrm flipH="1">
            <a:off x="11138813" y="5834210"/>
            <a:ext cx="1059566" cy="7886"/>
          </a:xfrm>
          <a:custGeom>
            <a:avLst/>
            <a:gdLst/>
            <a:ahLst/>
            <a:cxnLst/>
            <a:rect l="l" t="t" r="r" b="b"/>
            <a:pathLst>
              <a:path w="4036442" h="4991" extrusionOk="0">
                <a:moveTo>
                  <a:pt x="4036442" y="4991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12"/>
          <p:cNvSpPr/>
          <p:nvPr/>
        </p:nvSpPr>
        <p:spPr>
          <a:xfrm flipH="1">
            <a:off x="11138653" y="1068946"/>
            <a:ext cx="1059567" cy="7892"/>
          </a:xfrm>
          <a:custGeom>
            <a:avLst/>
            <a:gdLst/>
            <a:ahLst/>
            <a:cxnLst/>
            <a:rect l="l" t="t" r="r" b="b"/>
            <a:pathLst>
              <a:path w="4036445" h="4995" extrusionOk="0">
                <a:moveTo>
                  <a:pt x="4036446" y="4995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"/>
          <p:cNvSpPr/>
          <p:nvPr/>
        </p:nvSpPr>
        <p:spPr>
          <a:xfrm flipH="1">
            <a:off x="12192943" y="-10"/>
            <a:ext cx="6396" cy="6914131"/>
          </a:xfrm>
          <a:custGeom>
            <a:avLst/>
            <a:gdLst/>
            <a:ahLst/>
            <a:cxnLst/>
            <a:rect l="l" t="t" r="r" b="b"/>
            <a:pathLst>
              <a:path w="4048" h="4376032" extrusionOk="0">
                <a:moveTo>
                  <a:pt x="4048" y="0"/>
                </a:moveTo>
                <a:lnTo>
                  <a:pt x="0" y="4376032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"/>
          <p:cNvSpPr/>
          <p:nvPr/>
        </p:nvSpPr>
        <p:spPr>
          <a:xfrm flipH="1">
            <a:off x="11138728" y="3186843"/>
            <a:ext cx="1059563" cy="7892"/>
          </a:xfrm>
          <a:custGeom>
            <a:avLst/>
            <a:gdLst/>
            <a:ahLst/>
            <a:cxnLst/>
            <a:rect l="l" t="t" r="r" b="b"/>
            <a:pathLst>
              <a:path w="4036430" h="4995" extrusionOk="0">
                <a:moveTo>
                  <a:pt x="4036430" y="4995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"/>
          <p:cNvSpPr/>
          <p:nvPr/>
        </p:nvSpPr>
        <p:spPr>
          <a:xfrm flipH="1">
            <a:off x="11138792" y="5304737"/>
            <a:ext cx="1059569" cy="7886"/>
          </a:xfrm>
          <a:custGeom>
            <a:avLst/>
            <a:gdLst/>
            <a:ahLst/>
            <a:cxnLst/>
            <a:rect l="l" t="t" r="r" b="b"/>
            <a:pathLst>
              <a:path w="4036454" h="4991" extrusionOk="0">
                <a:moveTo>
                  <a:pt x="4036455" y="4991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12"/>
          <p:cNvSpPr/>
          <p:nvPr/>
        </p:nvSpPr>
        <p:spPr>
          <a:xfrm flipH="1">
            <a:off x="11138696" y="2127898"/>
            <a:ext cx="1059559" cy="7886"/>
          </a:xfrm>
          <a:custGeom>
            <a:avLst/>
            <a:gdLst/>
            <a:ahLst/>
            <a:cxnLst/>
            <a:rect l="l" t="t" r="r" b="b"/>
            <a:pathLst>
              <a:path w="4036417" h="4991" extrusionOk="0">
                <a:moveTo>
                  <a:pt x="4036418" y="4991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12"/>
          <p:cNvSpPr/>
          <p:nvPr/>
        </p:nvSpPr>
        <p:spPr>
          <a:xfrm flipH="1">
            <a:off x="11134037" y="-10"/>
            <a:ext cx="6396" cy="6914131"/>
          </a:xfrm>
          <a:custGeom>
            <a:avLst/>
            <a:gdLst/>
            <a:ahLst/>
            <a:cxnLst/>
            <a:rect l="l" t="t" r="r" b="b"/>
            <a:pathLst>
              <a:path w="4048" h="4376032" extrusionOk="0">
                <a:moveTo>
                  <a:pt x="4048" y="0"/>
                </a:moveTo>
                <a:lnTo>
                  <a:pt x="0" y="4376032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12"/>
          <p:cNvSpPr/>
          <p:nvPr/>
        </p:nvSpPr>
        <p:spPr>
          <a:xfrm flipH="1">
            <a:off x="11138760" y="4245787"/>
            <a:ext cx="1059566" cy="7892"/>
          </a:xfrm>
          <a:custGeom>
            <a:avLst/>
            <a:gdLst/>
            <a:ahLst/>
            <a:cxnLst/>
            <a:rect l="l" t="t" r="r" b="b"/>
            <a:pathLst>
              <a:path w="4036441" h="4995" extrusionOk="0">
                <a:moveTo>
                  <a:pt x="4036442" y="4995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12"/>
          <p:cNvSpPr/>
          <p:nvPr/>
        </p:nvSpPr>
        <p:spPr>
          <a:xfrm flipH="1">
            <a:off x="11138834" y="6363683"/>
            <a:ext cx="1059562" cy="7892"/>
          </a:xfrm>
          <a:custGeom>
            <a:avLst/>
            <a:gdLst/>
            <a:ahLst/>
            <a:cxnLst/>
            <a:rect l="l" t="t" r="r" b="b"/>
            <a:pathLst>
              <a:path w="4036426" h="4995" extrusionOk="0">
                <a:moveTo>
                  <a:pt x="4036426" y="4995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"/>
          <p:cNvSpPr/>
          <p:nvPr/>
        </p:nvSpPr>
        <p:spPr>
          <a:xfrm rot="-5400000" flipH="1">
            <a:off x="11133135" y="1602670"/>
            <a:ext cx="1589700" cy="528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64" name="Google Shape;564;p12"/>
          <p:cNvSpPr/>
          <p:nvPr/>
        </p:nvSpPr>
        <p:spPr>
          <a:xfrm rot="-5400000">
            <a:off x="11400285" y="3454275"/>
            <a:ext cx="528900" cy="1061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65" name="Google Shape;565;p12"/>
          <p:cNvSpPr/>
          <p:nvPr/>
        </p:nvSpPr>
        <p:spPr>
          <a:xfrm flipH="1">
            <a:off x="11134035" y="5308200"/>
            <a:ext cx="530400" cy="53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66" name="Google Shape;566;p12"/>
          <p:cNvSpPr/>
          <p:nvPr/>
        </p:nvSpPr>
        <p:spPr>
          <a:xfrm flipH="1">
            <a:off x="11132678" y="1072425"/>
            <a:ext cx="1061400" cy="5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67" name="Google Shape;567;p12"/>
          <p:cNvSpPr/>
          <p:nvPr/>
        </p:nvSpPr>
        <p:spPr>
          <a:xfrm rot="10800000">
            <a:off x="11663517" y="1072497"/>
            <a:ext cx="530494" cy="530288"/>
          </a:xfrm>
          <a:custGeom>
            <a:avLst/>
            <a:gdLst/>
            <a:ahLst/>
            <a:cxnLst/>
            <a:rect l="l" t="t" r="r" b="b"/>
            <a:pathLst>
              <a:path w="335225" h="337763" extrusionOk="0">
                <a:moveTo>
                  <a:pt x="335225" y="0"/>
                </a:moveTo>
                <a:lnTo>
                  <a:pt x="168645" y="126"/>
                </a:lnTo>
                <a:cubicBezTo>
                  <a:pt x="75417" y="194"/>
                  <a:pt x="-81" y="75793"/>
                  <a:pt x="0" y="169009"/>
                </a:cubicBezTo>
                <a:cubicBezTo>
                  <a:pt x="81" y="262221"/>
                  <a:pt x="75659" y="337832"/>
                  <a:pt x="168888" y="337763"/>
                </a:cubicBezTo>
                <a:lnTo>
                  <a:pt x="206697" y="337763"/>
                </a:lnTo>
                <a:cubicBezTo>
                  <a:pt x="280414" y="319652"/>
                  <a:pt x="335225" y="253603"/>
                  <a:pt x="335225" y="174320"/>
                </a:cubicBezTo>
                <a:lnTo>
                  <a:pt x="33522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" name="Google Shape;737;p18"/>
          <p:cNvGrpSpPr/>
          <p:nvPr/>
        </p:nvGrpSpPr>
        <p:grpSpPr>
          <a:xfrm>
            <a:off x="-25943" y="-27948"/>
            <a:ext cx="12217854" cy="6914131"/>
            <a:chOff x="-25943" y="-27948"/>
            <a:chExt cx="12217854" cy="6914131"/>
          </a:xfrm>
        </p:grpSpPr>
        <p:grpSp>
          <p:nvGrpSpPr>
            <p:cNvPr id="738" name="Google Shape;738;p18"/>
            <p:cNvGrpSpPr/>
            <p:nvPr/>
          </p:nvGrpSpPr>
          <p:grpSpPr>
            <a:xfrm>
              <a:off x="5816035" y="-27948"/>
              <a:ext cx="6375876" cy="6911067"/>
              <a:chOff x="3744151" y="3553"/>
              <a:chExt cx="4037153" cy="4376032"/>
            </a:xfrm>
          </p:grpSpPr>
          <p:sp>
            <p:nvSpPr>
              <p:cNvPr id="739" name="Google Shape;739;p18"/>
              <p:cNvSpPr/>
              <p:nvPr/>
            </p:nvSpPr>
            <p:spPr>
              <a:xfrm>
                <a:off x="3746964" y="3553"/>
                <a:ext cx="4048" cy="4376032"/>
              </a:xfrm>
              <a:custGeom>
                <a:avLst/>
                <a:gdLst/>
                <a:ahLst/>
                <a:cxnLst/>
                <a:rect l="l" t="t" r="r" b="b"/>
                <a:pathLst>
                  <a:path w="4048" h="4376032" extrusionOk="0">
                    <a:moveTo>
                      <a:pt x="4048" y="0"/>
                    </a:moveTo>
                    <a:lnTo>
                      <a:pt x="0" y="4376032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18"/>
              <p:cNvSpPr/>
              <p:nvPr/>
            </p:nvSpPr>
            <p:spPr>
              <a:xfrm>
                <a:off x="3744887" y="345147"/>
                <a:ext cx="4036417" cy="4993"/>
              </a:xfrm>
              <a:custGeom>
                <a:avLst/>
                <a:gdLst/>
                <a:ahLst/>
                <a:cxnLst/>
                <a:rect l="l" t="t" r="r" b="b"/>
                <a:pathLst>
                  <a:path w="4036417" h="4993" extrusionOk="0">
                    <a:moveTo>
                      <a:pt x="4036418" y="4994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18"/>
              <p:cNvSpPr/>
              <p:nvPr/>
            </p:nvSpPr>
            <p:spPr>
              <a:xfrm>
                <a:off x="5088007" y="3553"/>
                <a:ext cx="4048" cy="4376032"/>
              </a:xfrm>
              <a:custGeom>
                <a:avLst/>
                <a:gdLst/>
                <a:ahLst/>
                <a:cxnLst/>
                <a:rect l="l" t="t" r="r" b="b"/>
                <a:pathLst>
                  <a:path w="4048" h="4376032" extrusionOk="0">
                    <a:moveTo>
                      <a:pt x="4048" y="0"/>
                    </a:moveTo>
                    <a:lnTo>
                      <a:pt x="0" y="4376032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18"/>
              <p:cNvSpPr/>
              <p:nvPr/>
            </p:nvSpPr>
            <p:spPr>
              <a:xfrm>
                <a:off x="3744616" y="1686181"/>
                <a:ext cx="4036446" cy="4991"/>
              </a:xfrm>
              <a:custGeom>
                <a:avLst/>
                <a:gdLst/>
                <a:ahLst/>
                <a:cxnLst/>
                <a:rect l="l" t="t" r="r" b="b"/>
                <a:pathLst>
                  <a:path w="4036446" h="4991" extrusionOk="0">
                    <a:moveTo>
                      <a:pt x="4036446" y="4991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18"/>
              <p:cNvSpPr/>
              <p:nvPr/>
            </p:nvSpPr>
            <p:spPr>
              <a:xfrm>
                <a:off x="6429029" y="3553"/>
                <a:ext cx="4048" cy="4376032"/>
              </a:xfrm>
              <a:custGeom>
                <a:avLst/>
                <a:gdLst/>
                <a:ahLst/>
                <a:cxnLst/>
                <a:rect l="l" t="t" r="r" b="b"/>
                <a:pathLst>
                  <a:path w="4048" h="4376032" extrusionOk="0">
                    <a:moveTo>
                      <a:pt x="4048" y="0"/>
                    </a:moveTo>
                    <a:lnTo>
                      <a:pt x="0" y="4376032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18"/>
              <p:cNvSpPr/>
              <p:nvPr/>
            </p:nvSpPr>
            <p:spPr>
              <a:xfrm>
                <a:off x="3744349" y="3027212"/>
                <a:ext cx="4036429" cy="4995"/>
              </a:xfrm>
              <a:custGeom>
                <a:avLst/>
                <a:gdLst/>
                <a:ahLst/>
                <a:cxnLst/>
                <a:rect l="l" t="t" r="r" b="b"/>
                <a:pathLst>
                  <a:path w="4036429" h="4995" extrusionOk="0">
                    <a:moveTo>
                      <a:pt x="4036430" y="4995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18"/>
              <p:cNvSpPr/>
              <p:nvPr/>
            </p:nvSpPr>
            <p:spPr>
              <a:xfrm>
                <a:off x="4417475" y="3553"/>
                <a:ext cx="4048" cy="4376032"/>
              </a:xfrm>
              <a:custGeom>
                <a:avLst/>
                <a:gdLst/>
                <a:ahLst/>
                <a:cxnLst/>
                <a:rect l="l" t="t" r="r" b="b"/>
                <a:pathLst>
                  <a:path w="4048" h="4376032" extrusionOk="0">
                    <a:moveTo>
                      <a:pt x="4048" y="0"/>
                    </a:moveTo>
                    <a:lnTo>
                      <a:pt x="0" y="4376032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18"/>
              <p:cNvSpPr/>
              <p:nvPr/>
            </p:nvSpPr>
            <p:spPr>
              <a:xfrm>
                <a:off x="3744754" y="1015662"/>
                <a:ext cx="4036430" cy="4995"/>
              </a:xfrm>
              <a:custGeom>
                <a:avLst/>
                <a:gdLst/>
                <a:ahLst/>
                <a:cxnLst/>
                <a:rect l="l" t="t" r="r" b="b"/>
                <a:pathLst>
                  <a:path w="4036430" h="4995" extrusionOk="0">
                    <a:moveTo>
                      <a:pt x="4036430" y="4995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18"/>
              <p:cNvSpPr/>
              <p:nvPr/>
            </p:nvSpPr>
            <p:spPr>
              <a:xfrm>
                <a:off x="5758498" y="3553"/>
                <a:ext cx="4048" cy="4376032"/>
              </a:xfrm>
              <a:custGeom>
                <a:avLst/>
                <a:gdLst/>
                <a:ahLst/>
                <a:cxnLst/>
                <a:rect l="l" t="t" r="r" b="b"/>
                <a:pathLst>
                  <a:path w="4048" h="4376032" extrusionOk="0">
                    <a:moveTo>
                      <a:pt x="4048" y="0"/>
                    </a:moveTo>
                    <a:lnTo>
                      <a:pt x="0" y="4376032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18"/>
              <p:cNvSpPr/>
              <p:nvPr/>
            </p:nvSpPr>
            <p:spPr>
              <a:xfrm>
                <a:off x="3744483" y="2356696"/>
                <a:ext cx="4036417" cy="4995"/>
              </a:xfrm>
              <a:custGeom>
                <a:avLst/>
                <a:gdLst/>
                <a:ahLst/>
                <a:cxnLst/>
                <a:rect l="l" t="t" r="r" b="b"/>
                <a:pathLst>
                  <a:path w="4036417" h="4995" extrusionOk="0">
                    <a:moveTo>
                      <a:pt x="4036418" y="4995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18"/>
              <p:cNvSpPr/>
              <p:nvPr/>
            </p:nvSpPr>
            <p:spPr>
              <a:xfrm>
                <a:off x="7099561" y="3553"/>
                <a:ext cx="4048" cy="4376032"/>
              </a:xfrm>
              <a:custGeom>
                <a:avLst/>
                <a:gdLst/>
                <a:ahLst/>
                <a:cxnLst/>
                <a:rect l="l" t="t" r="r" b="b"/>
                <a:pathLst>
                  <a:path w="4048" h="4376032" extrusionOk="0">
                    <a:moveTo>
                      <a:pt x="4048" y="0"/>
                    </a:moveTo>
                    <a:lnTo>
                      <a:pt x="0" y="4376032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18"/>
              <p:cNvSpPr/>
              <p:nvPr/>
            </p:nvSpPr>
            <p:spPr>
              <a:xfrm>
                <a:off x="3744216" y="3697731"/>
                <a:ext cx="4036442" cy="4991"/>
              </a:xfrm>
              <a:custGeom>
                <a:avLst/>
                <a:gdLst/>
                <a:ahLst/>
                <a:cxnLst/>
                <a:rect l="l" t="t" r="r" b="b"/>
                <a:pathLst>
                  <a:path w="4036442" h="4991" extrusionOk="0">
                    <a:moveTo>
                      <a:pt x="4036442" y="4991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18"/>
              <p:cNvSpPr/>
              <p:nvPr/>
            </p:nvSpPr>
            <p:spPr>
              <a:xfrm>
                <a:off x="4082210" y="3553"/>
                <a:ext cx="4048" cy="4376032"/>
              </a:xfrm>
              <a:custGeom>
                <a:avLst/>
                <a:gdLst/>
                <a:ahLst/>
                <a:cxnLst/>
                <a:rect l="l" t="t" r="r" b="b"/>
                <a:pathLst>
                  <a:path w="4048" h="4376032" extrusionOk="0">
                    <a:moveTo>
                      <a:pt x="4048" y="0"/>
                    </a:moveTo>
                    <a:lnTo>
                      <a:pt x="0" y="4376032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18"/>
              <p:cNvSpPr/>
              <p:nvPr/>
            </p:nvSpPr>
            <p:spPr>
              <a:xfrm>
                <a:off x="3744819" y="680404"/>
                <a:ext cx="4036445" cy="4995"/>
              </a:xfrm>
              <a:custGeom>
                <a:avLst/>
                <a:gdLst/>
                <a:ahLst/>
                <a:cxnLst/>
                <a:rect l="l" t="t" r="r" b="b"/>
                <a:pathLst>
                  <a:path w="4036445" h="4995" extrusionOk="0">
                    <a:moveTo>
                      <a:pt x="4036446" y="4995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18"/>
              <p:cNvSpPr/>
              <p:nvPr/>
            </p:nvSpPr>
            <p:spPr>
              <a:xfrm>
                <a:off x="5423272" y="3553"/>
                <a:ext cx="4048" cy="4376032"/>
              </a:xfrm>
              <a:custGeom>
                <a:avLst/>
                <a:gdLst/>
                <a:ahLst/>
                <a:cxnLst/>
                <a:rect l="l" t="t" r="r" b="b"/>
                <a:pathLst>
                  <a:path w="4048" h="4376032" extrusionOk="0">
                    <a:moveTo>
                      <a:pt x="4048" y="0"/>
                    </a:moveTo>
                    <a:lnTo>
                      <a:pt x="0" y="4376032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18"/>
              <p:cNvSpPr/>
              <p:nvPr/>
            </p:nvSpPr>
            <p:spPr>
              <a:xfrm>
                <a:off x="3744551" y="2021439"/>
                <a:ext cx="4036430" cy="4995"/>
              </a:xfrm>
              <a:custGeom>
                <a:avLst/>
                <a:gdLst/>
                <a:ahLst/>
                <a:cxnLst/>
                <a:rect l="l" t="t" r="r" b="b"/>
                <a:pathLst>
                  <a:path w="4036430" h="4995" extrusionOk="0">
                    <a:moveTo>
                      <a:pt x="4036430" y="4995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18"/>
              <p:cNvSpPr/>
              <p:nvPr/>
            </p:nvSpPr>
            <p:spPr>
              <a:xfrm>
                <a:off x="6764295" y="3553"/>
                <a:ext cx="4048" cy="4376032"/>
              </a:xfrm>
              <a:custGeom>
                <a:avLst/>
                <a:gdLst/>
                <a:ahLst/>
                <a:cxnLst/>
                <a:rect l="l" t="t" r="r" b="b"/>
                <a:pathLst>
                  <a:path w="4048" h="4376032" extrusionOk="0">
                    <a:moveTo>
                      <a:pt x="4048" y="0"/>
                    </a:moveTo>
                    <a:lnTo>
                      <a:pt x="0" y="4376032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18"/>
              <p:cNvSpPr/>
              <p:nvPr/>
            </p:nvSpPr>
            <p:spPr>
              <a:xfrm>
                <a:off x="3744284" y="3362473"/>
                <a:ext cx="4036454" cy="4991"/>
              </a:xfrm>
              <a:custGeom>
                <a:avLst/>
                <a:gdLst/>
                <a:ahLst/>
                <a:cxnLst/>
                <a:rect l="l" t="t" r="r" b="b"/>
                <a:pathLst>
                  <a:path w="4036454" h="4991" extrusionOk="0">
                    <a:moveTo>
                      <a:pt x="4036455" y="4991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p18"/>
              <p:cNvSpPr/>
              <p:nvPr/>
            </p:nvSpPr>
            <p:spPr>
              <a:xfrm>
                <a:off x="4752741" y="3553"/>
                <a:ext cx="4048" cy="4376032"/>
              </a:xfrm>
              <a:custGeom>
                <a:avLst/>
                <a:gdLst/>
                <a:ahLst/>
                <a:cxnLst/>
                <a:rect l="l" t="t" r="r" b="b"/>
                <a:pathLst>
                  <a:path w="4048" h="4376032" extrusionOk="0">
                    <a:moveTo>
                      <a:pt x="4048" y="0"/>
                    </a:moveTo>
                    <a:lnTo>
                      <a:pt x="0" y="4376032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758;p18"/>
              <p:cNvSpPr/>
              <p:nvPr/>
            </p:nvSpPr>
            <p:spPr>
              <a:xfrm>
                <a:off x="3744685" y="1350924"/>
                <a:ext cx="4036417" cy="4991"/>
              </a:xfrm>
              <a:custGeom>
                <a:avLst/>
                <a:gdLst/>
                <a:ahLst/>
                <a:cxnLst/>
                <a:rect l="l" t="t" r="r" b="b"/>
                <a:pathLst>
                  <a:path w="4036417" h="4991" extrusionOk="0">
                    <a:moveTo>
                      <a:pt x="4036418" y="4991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759;p18"/>
              <p:cNvSpPr/>
              <p:nvPr/>
            </p:nvSpPr>
            <p:spPr>
              <a:xfrm>
                <a:off x="6093763" y="3553"/>
                <a:ext cx="4048" cy="4376032"/>
              </a:xfrm>
              <a:custGeom>
                <a:avLst/>
                <a:gdLst/>
                <a:ahLst/>
                <a:cxnLst/>
                <a:rect l="l" t="t" r="r" b="b"/>
                <a:pathLst>
                  <a:path w="4048" h="4376032" extrusionOk="0">
                    <a:moveTo>
                      <a:pt x="4048" y="0"/>
                    </a:moveTo>
                    <a:lnTo>
                      <a:pt x="0" y="4376032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18"/>
              <p:cNvSpPr/>
              <p:nvPr/>
            </p:nvSpPr>
            <p:spPr>
              <a:xfrm>
                <a:off x="3744418" y="2691954"/>
                <a:ext cx="4036441" cy="4995"/>
              </a:xfrm>
              <a:custGeom>
                <a:avLst/>
                <a:gdLst/>
                <a:ahLst/>
                <a:cxnLst/>
                <a:rect l="l" t="t" r="r" b="b"/>
                <a:pathLst>
                  <a:path w="4036441" h="4995" extrusionOk="0">
                    <a:moveTo>
                      <a:pt x="4036442" y="4995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18"/>
              <p:cNvSpPr/>
              <p:nvPr/>
            </p:nvSpPr>
            <p:spPr>
              <a:xfrm>
                <a:off x="7434826" y="3553"/>
                <a:ext cx="4048" cy="4376032"/>
              </a:xfrm>
              <a:custGeom>
                <a:avLst/>
                <a:gdLst/>
                <a:ahLst/>
                <a:cxnLst/>
                <a:rect l="l" t="t" r="r" b="b"/>
                <a:pathLst>
                  <a:path w="4048" h="4376032" extrusionOk="0">
                    <a:moveTo>
                      <a:pt x="4048" y="0"/>
                    </a:moveTo>
                    <a:lnTo>
                      <a:pt x="0" y="4376032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18"/>
              <p:cNvSpPr/>
              <p:nvPr/>
            </p:nvSpPr>
            <p:spPr>
              <a:xfrm>
                <a:off x="3744151" y="4032989"/>
                <a:ext cx="4036426" cy="4995"/>
              </a:xfrm>
              <a:custGeom>
                <a:avLst/>
                <a:gdLst/>
                <a:ahLst/>
                <a:cxnLst/>
                <a:rect l="l" t="t" r="r" b="b"/>
                <a:pathLst>
                  <a:path w="4036426" h="4995" extrusionOk="0">
                    <a:moveTo>
                      <a:pt x="4036426" y="4995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63" name="Google Shape;763;p18"/>
            <p:cNvSpPr/>
            <p:nvPr/>
          </p:nvSpPr>
          <p:spPr>
            <a:xfrm>
              <a:off x="1061" y="511525"/>
              <a:ext cx="5812440" cy="7889"/>
            </a:xfrm>
            <a:custGeom>
              <a:avLst/>
              <a:gdLst/>
              <a:ahLst/>
              <a:cxnLst/>
              <a:rect l="l" t="t" r="r" b="b"/>
              <a:pathLst>
                <a:path w="4036417" h="4993" extrusionOk="0">
                  <a:moveTo>
                    <a:pt x="4036418" y="4994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1562512" y="-27948"/>
              <a:ext cx="6396" cy="6914131"/>
            </a:xfrm>
            <a:custGeom>
              <a:avLst/>
              <a:gdLst/>
              <a:ahLst/>
              <a:cxnLst/>
              <a:rect l="l" t="t" r="r" b="b"/>
              <a:pathLst>
                <a:path w="4048" h="4376032" extrusionOk="0">
                  <a:moveTo>
                    <a:pt x="4048" y="0"/>
                  </a:moveTo>
                  <a:lnTo>
                    <a:pt x="0" y="4376032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671" y="2629421"/>
              <a:ext cx="5812482" cy="7886"/>
            </a:xfrm>
            <a:custGeom>
              <a:avLst/>
              <a:gdLst/>
              <a:ahLst/>
              <a:cxnLst/>
              <a:rect l="l" t="t" r="r" b="b"/>
              <a:pathLst>
                <a:path w="4036446" h="4991" extrusionOk="0">
                  <a:moveTo>
                    <a:pt x="4036446" y="4991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3680388" y="-27948"/>
              <a:ext cx="6396" cy="6914131"/>
            </a:xfrm>
            <a:custGeom>
              <a:avLst/>
              <a:gdLst/>
              <a:ahLst/>
              <a:cxnLst/>
              <a:rect l="l" t="t" r="r" b="b"/>
              <a:pathLst>
                <a:path w="4048" h="4376032" extrusionOk="0">
                  <a:moveTo>
                    <a:pt x="4048" y="0"/>
                  </a:moveTo>
                  <a:lnTo>
                    <a:pt x="0" y="4376032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8"/>
            <p:cNvSpPr/>
            <p:nvPr/>
          </p:nvSpPr>
          <p:spPr>
            <a:xfrm>
              <a:off x="286" y="4747312"/>
              <a:ext cx="5812458" cy="7892"/>
            </a:xfrm>
            <a:custGeom>
              <a:avLst/>
              <a:gdLst/>
              <a:ahLst/>
              <a:cxnLst/>
              <a:rect l="l" t="t" r="r" b="b"/>
              <a:pathLst>
                <a:path w="4036429" h="4995" extrusionOk="0">
                  <a:moveTo>
                    <a:pt x="4036430" y="4995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8"/>
            <p:cNvSpPr/>
            <p:nvPr/>
          </p:nvSpPr>
          <p:spPr>
            <a:xfrm>
              <a:off x="503541" y="-27948"/>
              <a:ext cx="6396" cy="6914131"/>
            </a:xfrm>
            <a:custGeom>
              <a:avLst/>
              <a:gdLst/>
              <a:ahLst/>
              <a:cxnLst/>
              <a:rect l="l" t="t" r="r" b="b"/>
              <a:pathLst>
                <a:path w="4048" h="4376032" extrusionOk="0">
                  <a:moveTo>
                    <a:pt x="4048" y="0"/>
                  </a:moveTo>
                  <a:lnTo>
                    <a:pt x="0" y="4376032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870" y="1570470"/>
              <a:ext cx="5812459" cy="7892"/>
            </a:xfrm>
            <a:custGeom>
              <a:avLst/>
              <a:gdLst/>
              <a:ahLst/>
              <a:cxnLst/>
              <a:rect l="l" t="t" r="r" b="b"/>
              <a:pathLst>
                <a:path w="4036430" h="4995" extrusionOk="0">
                  <a:moveTo>
                    <a:pt x="4036430" y="4995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2621418" y="-27948"/>
              <a:ext cx="6396" cy="6914131"/>
            </a:xfrm>
            <a:custGeom>
              <a:avLst/>
              <a:gdLst/>
              <a:ahLst/>
              <a:cxnLst/>
              <a:rect l="l" t="t" r="r" b="b"/>
              <a:pathLst>
                <a:path w="4048" h="4376032" extrusionOk="0">
                  <a:moveTo>
                    <a:pt x="4048" y="0"/>
                  </a:moveTo>
                  <a:lnTo>
                    <a:pt x="0" y="4376032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479" y="3688366"/>
              <a:ext cx="5812440" cy="7892"/>
            </a:xfrm>
            <a:custGeom>
              <a:avLst/>
              <a:gdLst/>
              <a:ahLst/>
              <a:cxnLst/>
              <a:rect l="l" t="t" r="r" b="b"/>
              <a:pathLst>
                <a:path w="4036417" h="4995" extrusionOk="0">
                  <a:moveTo>
                    <a:pt x="4036418" y="4995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4739359" y="-27948"/>
              <a:ext cx="6396" cy="6914131"/>
            </a:xfrm>
            <a:custGeom>
              <a:avLst/>
              <a:gdLst/>
              <a:ahLst/>
              <a:cxnLst/>
              <a:rect l="l" t="t" r="r" b="b"/>
              <a:pathLst>
                <a:path w="4048" h="4376032" extrusionOk="0">
                  <a:moveTo>
                    <a:pt x="4048" y="0"/>
                  </a:moveTo>
                  <a:lnTo>
                    <a:pt x="0" y="4376032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95" y="5806263"/>
              <a:ext cx="5812476" cy="7886"/>
            </a:xfrm>
            <a:custGeom>
              <a:avLst/>
              <a:gdLst/>
              <a:ahLst/>
              <a:cxnLst/>
              <a:rect l="l" t="t" r="r" b="b"/>
              <a:pathLst>
                <a:path w="4036442" h="4991" extrusionOk="0">
                  <a:moveTo>
                    <a:pt x="4036442" y="4991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-25943" y="-27948"/>
              <a:ext cx="6396" cy="6914131"/>
            </a:xfrm>
            <a:custGeom>
              <a:avLst/>
              <a:gdLst/>
              <a:ahLst/>
              <a:cxnLst/>
              <a:rect l="l" t="t" r="r" b="b"/>
              <a:pathLst>
                <a:path w="4048" h="4376032" extrusionOk="0">
                  <a:moveTo>
                    <a:pt x="4048" y="0"/>
                  </a:moveTo>
                  <a:lnTo>
                    <a:pt x="0" y="4376032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963" y="1040997"/>
              <a:ext cx="5812481" cy="7892"/>
            </a:xfrm>
            <a:custGeom>
              <a:avLst/>
              <a:gdLst/>
              <a:ahLst/>
              <a:cxnLst/>
              <a:rect l="l" t="t" r="r" b="b"/>
              <a:pathLst>
                <a:path w="4036445" h="4995" extrusionOk="0">
                  <a:moveTo>
                    <a:pt x="4036446" y="4995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2091996" y="-27948"/>
              <a:ext cx="6396" cy="6914131"/>
            </a:xfrm>
            <a:custGeom>
              <a:avLst/>
              <a:gdLst/>
              <a:ahLst/>
              <a:cxnLst/>
              <a:rect l="l" t="t" r="r" b="b"/>
              <a:pathLst>
                <a:path w="4048" h="4376032" extrusionOk="0">
                  <a:moveTo>
                    <a:pt x="4048" y="0"/>
                  </a:moveTo>
                  <a:lnTo>
                    <a:pt x="0" y="4376032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577" y="3158894"/>
              <a:ext cx="5812459" cy="7892"/>
            </a:xfrm>
            <a:custGeom>
              <a:avLst/>
              <a:gdLst/>
              <a:ahLst/>
              <a:cxnLst/>
              <a:rect l="l" t="t" r="r" b="b"/>
              <a:pathLst>
                <a:path w="4036430" h="4995" extrusionOk="0">
                  <a:moveTo>
                    <a:pt x="4036430" y="4995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8"/>
            <p:cNvSpPr/>
            <p:nvPr/>
          </p:nvSpPr>
          <p:spPr>
            <a:xfrm>
              <a:off x="4209874" y="-27948"/>
              <a:ext cx="6396" cy="6914131"/>
            </a:xfrm>
            <a:custGeom>
              <a:avLst/>
              <a:gdLst/>
              <a:ahLst/>
              <a:cxnLst/>
              <a:rect l="l" t="t" r="r" b="b"/>
              <a:pathLst>
                <a:path w="4048" h="4376032" extrusionOk="0">
                  <a:moveTo>
                    <a:pt x="4048" y="0"/>
                  </a:moveTo>
                  <a:lnTo>
                    <a:pt x="0" y="4376032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8"/>
            <p:cNvSpPr/>
            <p:nvPr/>
          </p:nvSpPr>
          <p:spPr>
            <a:xfrm>
              <a:off x="193" y="5276790"/>
              <a:ext cx="5812494" cy="7886"/>
            </a:xfrm>
            <a:custGeom>
              <a:avLst/>
              <a:gdLst/>
              <a:ahLst/>
              <a:cxnLst/>
              <a:rect l="l" t="t" r="r" b="b"/>
              <a:pathLst>
                <a:path w="4036454" h="4991" extrusionOk="0">
                  <a:moveTo>
                    <a:pt x="4036455" y="4991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8"/>
            <p:cNvSpPr/>
            <p:nvPr/>
          </p:nvSpPr>
          <p:spPr>
            <a:xfrm>
              <a:off x="1033026" y="-27948"/>
              <a:ext cx="6396" cy="6914131"/>
            </a:xfrm>
            <a:custGeom>
              <a:avLst/>
              <a:gdLst/>
              <a:ahLst/>
              <a:cxnLst/>
              <a:rect l="l" t="t" r="r" b="b"/>
              <a:pathLst>
                <a:path w="4048" h="4376032" extrusionOk="0">
                  <a:moveTo>
                    <a:pt x="4048" y="0"/>
                  </a:moveTo>
                  <a:lnTo>
                    <a:pt x="0" y="4376032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8"/>
            <p:cNvSpPr/>
            <p:nvPr/>
          </p:nvSpPr>
          <p:spPr>
            <a:xfrm>
              <a:off x="770" y="2099949"/>
              <a:ext cx="5812440" cy="7886"/>
            </a:xfrm>
            <a:custGeom>
              <a:avLst/>
              <a:gdLst/>
              <a:ahLst/>
              <a:cxnLst/>
              <a:rect l="l" t="t" r="r" b="b"/>
              <a:pathLst>
                <a:path w="4036417" h="4991" extrusionOk="0">
                  <a:moveTo>
                    <a:pt x="4036418" y="4991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8"/>
            <p:cNvSpPr/>
            <p:nvPr/>
          </p:nvSpPr>
          <p:spPr>
            <a:xfrm>
              <a:off x="3150902" y="-27948"/>
              <a:ext cx="6396" cy="6914131"/>
            </a:xfrm>
            <a:custGeom>
              <a:avLst/>
              <a:gdLst/>
              <a:ahLst/>
              <a:cxnLst/>
              <a:rect l="l" t="t" r="r" b="b"/>
              <a:pathLst>
                <a:path w="4048" h="4376032" extrusionOk="0">
                  <a:moveTo>
                    <a:pt x="4048" y="0"/>
                  </a:moveTo>
                  <a:lnTo>
                    <a:pt x="0" y="4376032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8"/>
            <p:cNvSpPr/>
            <p:nvPr/>
          </p:nvSpPr>
          <p:spPr>
            <a:xfrm>
              <a:off x="386" y="4217839"/>
              <a:ext cx="5812475" cy="7892"/>
            </a:xfrm>
            <a:custGeom>
              <a:avLst/>
              <a:gdLst/>
              <a:ahLst/>
              <a:cxnLst/>
              <a:rect l="l" t="t" r="r" b="b"/>
              <a:pathLst>
                <a:path w="4036441" h="4995" extrusionOk="0">
                  <a:moveTo>
                    <a:pt x="4036442" y="4995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8"/>
            <p:cNvSpPr/>
            <p:nvPr/>
          </p:nvSpPr>
          <p:spPr>
            <a:xfrm>
              <a:off x="5268843" y="-27948"/>
              <a:ext cx="6396" cy="6914131"/>
            </a:xfrm>
            <a:custGeom>
              <a:avLst/>
              <a:gdLst/>
              <a:ahLst/>
              <a:cxnLst/>
              <a:rect l="l" t="t" r="r" b="b"/>
              <a:pathLst>
                <a:path w="4048" h="4376032" extrusionOk="0">
                  <a:moveTo>
                    <a:pt x="4048" y="0"/>
                  </a:moveTo>
                  <a:lnTo>
                    <a:pt x="0" y="4376032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8"/>
            <p:cNvSpPr/>
            <p:nvPr/>
          </p:nvSpPr>
          <p:spPr>
            <a:xfrm>
              <a:off x="1" y="6335736"/>
              <a:ext cx="5812453" cy="7892"/>
            </a:xfrm>
            <a:custGeom>
              <a:avLst/>
              <a:gdLst/>
              <a:ahLst/>
              <a:cxnLst/>
              <a:rect l="l" t="t" r="r" b="b"/>
              <a:pathLst>
                <a:path w="4036426" h="4995" extrusionOk="0">
                  <a:moveTo>
                    <a:pt x="4036426" y="4995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6" name="Google Shape;786;p18"/>
          <p:cNvSpPr/>
          <p:nvPr/>
        </p:nvSpPr>
        <p:spPr>
          <a:xfrm>
            <a:off x="-12900" y="1417950"/>
            <a:ext cx="12217800" cy="4022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7" name="Google Shape;787;p1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8" name="Google Shape;788;p18"/>
          <p:cNvSpPr/>
          <p:nvPr/>
        </p:nvSpPr>
        <p:spPr>
          <a:xfrm>
            <a:off x="10538" y="512860"/>
            <a:ext cx="1589700" cy="528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89" name="Google Shape;789;p18"/>
          <p:cNvSpPr/>
          <p:nvPr/>
        </p:nvSpPr>
        <p:spPr>
          <a:xfrm rot="5400000">
            <a:off x="-280812" y="223542"/>
            <a:ext cx="1104000" cy="528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90" name="Google Shape;790;p18"/>
          <p:cNvSpPr/>
          <p:nvPr/>
        </p:nvSpPr>
        <p:spPr>
          <a:xfrm rot="5400000" flipH="1">
            <a:off x="3407" y="507548"/>
            <a:ext cx="530494" cy="530288"/>
          </a:xfrm>
          <a:custGeom>
            <a:avLst/>
            <a:gdLst/>
            <a:ahLst/>
            <a:cxnLst/>
            <a:rect l="l" t="t" r="r" b="b"/>
            <a:pathLst>
              <a:path w="335225" h="337763" extrusionOk="0">
                <a:moveTo>
                  <a:pt x="335225" y="0"/>
                </a:moveTo>
                <a:lnTo>
                  <a:pt x="168645" y="126"/>
                </a:lnTo>
                <a:cubicBezTo>
                  <a:pt x="75417" y="194"/>
                  <a:pt x="-81" y="75793"/>
                  <a:pt x="0" y="169009"/>
                </a:cubicBezTo>
                <a:cubicBezTo>
                  <a:pt x="81" y="262221"/>
                  <a:pt x="75659" y="337832"/>
                  <a:pt x="168888" y="337763"/>
                </a:cubicBezTo>
                <a:lnTo>
                  <a:pt x="206697" y="337763"/>
                </a:lnTo>
                <a:cubicBezTo>
                  <a:pt x="280414" y="319652"/>
                  <a:pt x="335225" y="253603"/>
                  <a:pt x="335225" y="174320"/>
                </a:cubicBezTo>
                <a:lnTo>
                  <a:pt x="33522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18"/>
          <p:cNvSpPr/>
          <p:nvPr/>
        </p:nvSpPr>
        <p:spPr>
          <a:xfrm rot="-5400000">
            <a:off x="4479785" y="6089759"/>
            <a:ext cx="1059900" cy="528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92" name="Google Shape;792;p18"/>
          <p:cNvSpPr/>
          <p:nvPr/>
        </p:nvSpPr>
        <p:spPr>
          <a:xfrm rot="10800000">
            <a:off x="3679865" y="5831195"/>
            <a:ext cx="1589700" cy="528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93" name="Google Shape;793;p18"/>
          <p:cNvSpPr/>
          <p:nvPr/>
        </p:nvSpPr>
        <p:spPr>
          <a:xfrm rot="-5400000" flipH="1">
            <a:off x="4744497" y="5830511"/>
            <a:ext cx="530494" cy="530288"/>
          </a:xfrm>
          <a:custGeom>
            <a:avLst/>
            <a:gdLst/>
            <a:ahLst/>
            <a:cxnLst/>
            <a:rect l="l" t="t" r="r" b="b"/>
            <a:pathLst>
              <a:path w="335225" h="337763" extrusionOk="0">
                <a:moveTo>
                  <a:pt x="335225" y="0"/>
                </a:moveTo>
                <a:lnTo>
                  <a:pt x="168645" y="126"/>
                </a:lnTo>
                <a:cubicBezTo>
                  <a:pt x="75417" y="194"/>
                  <a:pt x="-81" y="75793"/>
                  <a:pt x="0" y="169009"/>
                </a:cubicBezTo>
                <a:cubicBezTo>
                  <a:pt x="81" y="262221"/>
                  <a:pt x="75659" y="337832"/>
                  <a:pt x="168888" y="337763"/>
                </a:cubicBezTo>
                <a:lnTo>
                  <a:pt x="206697" y="337763"/>
                </a:lnTo>
                <a:cubicBezTo>
                  <a:pt x="280414" y="319652"/>
                  <a:pt x="335225" y="253603"/>
                  <a:pt x="335225" y="174320"/>
                </a:cubicBezTo>
                <a:lnTo>
                  <a:pt x="33522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8"/>
          <p:cNvSpPr/>
          <p:nvPr/>
        </p:nvSpPr>
        <p:spPr>
          <a:xfrm>
            <a:off x="536675" y="5813850"/>
            <a:ext cx="530400" cy="53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95" name="Google Shape;795;p18"/>
          <p:cNvSpPr/>
          <p:nvPr/>
        </p:nvSpPr>
        <p:spPr>
          <a:xfrm rot="5400000">
            <a:off x="10865500" y="266253"/>
            <a:ext cx="1061400" cy="528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96" name="Google Shape;796;p18"/>
          <p:cNvSpPr/>
          <p:nvPr/>
        </p:nvSpPr>
        <p:spPr>
          <a:xfrm>
            <a:off x="7963003" y="509759"/>
            <a:ext cx="1061400" cy="528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97" name="Google Shape;797;p18"/>
          <p:cNvSpPr/>
          <p:nvPr/>
        </p:nvSpPr>
        <p:spPr>
          <a:xfrm rot="10800000">
            <a:off x="7963001" y="-33541"/>
            <a:ext cx="528900" cy="1072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98" name="Google Shape;798;p18"/>
          <p:cNvSpPr/>
          <p:nvPr/>
        </p:nvSpPr>
        <p:spPr>
          <a:xfrm>
            <a:off x="7962207" y="509061"/>
            <a:ext cx="530494" cy="530288"/>
          </a:xfrm>
          <a:custGeom>
            <a:avLst/>
            <a:gdLst/>
            <a:ahLst/>
            <a:cxnLst/>
            <a:rect l="l" t="t" r="r" b="b"/>
            <a:pathLst>
              <a:path w="335225" h="337763" extrusionOk="0">
                <a:moveTo>
                  <a:pt x="335225" y="0"/>
                </a:moveTo>
                <a:lnTo>
                  <a:pt x="168645" y="126"/>
                </a:lnTo>
                <a:cubicBezTo>
                  <a:pt x="75417" y="194"/>
                  <a:pt x="-81" y="75793"/>
                  <a:pt x="0" y="169009"/>
                </a:cubicBezTo>
                <a:cubicBezTo>
                  <a:pt x="81" y="262221"/>
                  <a:pt x="75659" y="337832"/>
                  <a:pt x="168888" y="337763"/>
                </a:cubicBezTo>
                <a:lnTo>
                  <a:pt x="206697" y="337763"/>
                </a:lnTo>
                <a:cubicBezTo>
                  <a:pt x="280414" y="319652"/>
                  <a:pt x="335225" y="253603"/>
                  <a:pt x="335225" y="174320"/>
                </a:cubicBezTo>
                <a:lnTo>
                  <a:pt x="33522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18"/>
          <p:cNvSpPr/>
          <p:nvPr/>
        </p:nvSpPr>
        <p:spPr>
          <a:xfrm rot="10800000">
            <a:off x="11131750" y="6351003"/>
            <a:ext cx="1061400" cy="528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00" name="Google Shape;800;p18"/>
          <p:cNvSpPr/>
          <p:nvPr/>
        </p:nvSpPr>
        <p:spPr>
          <a:xfrm>
            <a:off x="9546625" y="5830450"/>
            <a:ext cx="530400" cy="53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01" name="Google Shape;801;p18"/>
          <p:cNvSpPr/>
          <p:nvPr/>
        </p:nvSpPr>
        <p:spPr>
          <a:xfrm>
            <a:off x="2090175" y="-28000"/>
            <a:ext cx="1589700" cy="5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02" name="Google Shape;802;p18"/>
          <p:cNvSpPr/>
          <p:nvPr/>
        </p:nvSpPr>
        <p:spPr>
          <a:xfrm rot="5400000">
            <a:off x="2883825" y="237700"/>
            <a:ext cx="1061700" cy="530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03" name="Google Shape;803;p18"/>
          <p:cNvSpPr/>
          <p:nvPr/>
        </p:nvSpPr>
        <p:spPr>
          <a:xfrm rot="10800000">
            <a:off x="3149431" y="-27943"/>
            <a:ext cx="530494" cy="530288"/>
          </a:xfrm>
          <a:custGeom>
            <a:avLst/>
            <a:gdLst/>
            <a:ahLst/>
            <a:cxnLst/>
            <a:rect l="l" t="t" r="r" b="b"/>
            <a:pathLst>
              <a:path w="335225" h="337763" extrusionOk="0">
                <a:moveTo>
                  <a:pt x="335225" y="0"/>
                </a:moveTo>
                <a:lnTo>
                  <a:pt x="168645" y="126"/>
                </a:lnTo>
                <a:cubicBezTo>
                  <a:pt x="75417" y="194"/>
                  <a:pt x="-81" y="75793"/>
                  <a:pt x="0" y="169009"/>
                </a:cubicBezTo>
                <a:cubicBezTo>
                  <a:pt x="81" y="262221"/>
                  <a:pt x="75659" y="337832"/>
                  <a:pt x="168888" y="337763"/>
                </a:cubicBezTo>
                <a:lnTo>
                  <a:pt x="206697" y="337763"/>
                </a:lnTo>
                <a:cubicBezTo>
                  <a:pt x="280414" y="319652"/>
                  <a:pt x="335225" y="253603"/>
                  <a:pt x="335225" y="174320"/>
                </a:cubicBezTo>
                <a:lnTo>
                  <a:pt x="33522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18"/>
          <p:cNvSpPr txBox="1">
            <a:spLocks noGrp="1"/>
          </p:cNvSpPr>
          <p:nvPr>
            <p:ph type="title" hasCustomPrompt="1"/>
          </p:nvPr>
        </p:nvSpPr>
        <p:spPr>
          <a:xfrm>
            <a:off x="258300" y="1857375"/>
            <a:ext cx="11675400" cy="262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05" name="Google Shape;805;p18"/>
          <p:cNvSpPr txBox="1">
            <a:spLocks noGrp="1"/>
          </p:cNvSpPr>
          <p:nvPr>
            <p:ph type="body" idx="1"/>
          </p:nvPr>
        </p:nvSpPr>
        <p:spPr>
          <a:xfrm>
            <a:off x="258300" y="4537575"/>
            <a:ext cx="11675400" cy="41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 algn="ctr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000"/>
            </a:lvl1pPr>
            <a:lvl2pPr marL="914400" lvl="1" indent="-38100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806" name="Google Shape;806;p18"/>
          <p:cNvSpPr txBox="1">
            <a:spLocks noGrp="1"/>
          </p:cNvSpPr>
          <p:nvPr>
            <p:ph type="sldNum" idx="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7" name="Google Shape;807;p18"/>
          <p:cNvSpPr/>
          <p:nvPr/>
        </p:nvSpPr>
        <p:spPr>
          <a:xfrm rot="10800000" flipH="1">
            <a:off x="6899335" y="6355049"/>
            <a:ext cx="1589700" cy="5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08" name="Google Shape;808;p18"/>
          <p:cNvSpPr/>
          <p:nvPr/>
        </p:nvSpPr>
        <p:spPr>
          <a:xfrm rot="5400000" flipH="1">
            <a:off x="7690446" y="6086844"/>
            <a:ext cx="1066800" cy="530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09" name="Google Shape;809;p18"/>
          <p:cNvSpPr/>
          <p:nvPr/>
        </p:nvSpPr>
        <p:spPr>
          <a:xfrm flipH="1">
            <a:off x="7961417" y="6357955"/>
            <a:ext cx="530494" cy="530288"/>
          </a:xfrm>
          <a:custGeom>
            <a:avLst/>
            <a:gdLst/>
            <a:ahLst/>
            <a:cxnLst/>
            <a:rect l="l" t="t" r="r" b="b"/>
            <a:pathLst>
              <a:path w="335225" h="337763" extrusionOk="0">
                <a:moveTo>
                  <a:pt x="335225" y="0"/>
                </a:moveTo>
                <a:lnTo>
                  <a:pt x="168645" y="126"/>
                </a:lnTo>
                <a:cubicBezTo>
                  <a:pt x="75417" y="194"/>
                  <a:pt x="-81" y="75793"/>
                  <a:pt x="0" y="169009"/>
                </a:cubicBezTo>
                <a:cubicBezTo>
                  <a:pt x="81" y="262221"/>
                  <a:pt x="75659" y="337832"/>
                  <a:pt x="168888" y="337763"/>
                </a:cubicBezTo>
                <a:lnTo>
                  <a:pt x="206697" y="337763"/>
                </a:lnTo>
                <a:cubicBezTo>
                  <a:pt x="280414" y="319652"/>
                  <a:pt x="335225" y="253603"/>
                  <a:pt x="335225" y="174320"/>
                </a:cubicBezTo>
                <a:lnTo>
                  <a:pt x="33522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18"/>
          <p:cNvSpPr/>
          <p:nvPr/>
        </p:nvSpPr>
        <p:spPr>
          <a:xfrm>
            <a:off x="1554480" y="5821350"/>
            <a:ext cx="528900" cy="1061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Lexend Deca"/>
              <a:buNone/>
              <a:defRPr sz="4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Lexend Deca"/>
              <a:buNone/>
              <a:defRPr sz="4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Lexend Deca"/>
              <a:buNone/>
              <a:defRPr sz="4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Lexend Deca"/>
              <a:buNone/>
              <a:defRPr sz="4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Lexend Deca"/>
              <a:buNone/>
              <a:defRPr sz="4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Lexend Deca"/>
              <a:buNone/>
              <a:defRPr sz="4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Lexend Deca"/>
              <a:buNone/>
              <a:defRPr sz="4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Lexend Deca"/>
              <a:buNone/>
              <a:defRPr sz="4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Lexend Deca"/>
              <a:buNone/>
              <a:defRPr sz="4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Montserrat"/>
              <a:buChar char="●"/>
              <a:defRPr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○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■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○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■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○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■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"/>
          <p:cNvSpPr txBox="1"/>
          <p:nvPr/>
        </p:nvSpPr>
        <p:spPr>
          <a:xfrm>
            <a:off x="9931800" y="13425"/>
            <a:ext cx="2260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slidesmania.com</a:t>
            </a:r>
            <a:endParaRPr>
              <a:solidFill>
                <a:schemeClr val="lt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8" r:id="rId6"/>
    <p:sldLayoutId id="2147483664" r:id="rId7"/>
    <p:sldLayoutId id="214748366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emf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1.emf"/><Relationship Id="rId4" Type="http://schemas.openxmlformats.org/officeDocument/2006/relationships/image" Target="../media/image80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4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7.emf"/><Relationship Id="rId4" Type="http://schemas.openxmlformats.org/officeDocument/2006/relationships/image" Target="../media/image86.e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2.emf"/><Relationship Id="rId5" Type="http://schemas.openxmlformats.org/officeDocument/2006/relationships/image" Target="../media/image91.emf"/><Relationship Id="rId4" Type="http://schemas.openxmlformats.org/officeDocument/2006/relationships/image" Target="../media/image90.e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21"/>
          <p:cNvSpPr txBox="1">
            <a:spLocks noGrp="1"/>
          </p:cNvSpPr>
          <p:nvPr>
            <p:ph type="ctrTitle"/>
          </p:nvPr>
        </p:nvSpPr>
        <p:spPr>
          <a:xfrm>
            <a:off x="386100" y="1432225"/>
            <a:ext cx="5033400" cy="315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 algn="ctr">
              <a:buSzPts val="990"/>
            </a:pP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Особенности 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подготовки к ВПР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 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математике в 10 классах</a:t>
            </a:r>
            <a:endParaRPr sz="4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30" name="Google Shape;830;p21"/>
          <p:cNvSpPr txBox="1">
            <a:spLocks noGrp="1"/>
          </p:cNvSpPr>
          <p:nvPr>
            <p:ph type="subTitle" idx="1"/>
          </p:nvPr>
        </p:nvSpPr>
        <p:spPr>
          <a:xfrm>
            <a:off x="386100" y="5311585"/>
            <a:ext cx="5033400" cy="79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Валеева Снежана Анатольевна,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лен РМА,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МАОУ «Гимназия №1» г. Стерлитамак</a:t>
            </a:r>
            <a:endParaRPr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831" name="Google Shape;831;p21" descr="People shaking hands"/>
          <p:cNvPicPr preferRelativeResize="0"/>
          <p:nvPr/>
        </p:nvPicPr>
        <p:blipFill rotWithShape="1">
          <a:blip r:embed="rId3">
            <a:alphaModFix/>
          </a:blip>
          <a:srcRect l="29716" t="1789" r="19694" b="1991"/>
          <a:stretch/>
        </p:blipFill>
        <p:spPr>
          <a:xfrm>
            <a:off x="5820295" y="519425"/>
            <a:ext cx="2087998" cy="2648876"/>
          </a:xfrm>
          <a:custGeom>
            <a:avLst/>
            <a:gdLst/>
            <a:ahLst/>
            <a:cxnLst/>
            <a:rect l="l" t="t" r="r" b="b"/>
            <a:pathLst>
              <a:path w="1329935" h="1687182" extrusionOk="0">
                <a:moveTo>
                  <a:pt x="486265" y="0"/>
                </a:moveTo>
                <a:cubicBezTo>
                  <a:pt x="952204" y="0"/>
                  <a:pt x="1329935" y="377598"/>
                  <a:pt x="1329935" y="843529"/>
                </a:cubicBezTo>
                <a:cubicBezTo>
                  <a:pt x="1329935" y="1309456"/>
                  <a:pt x="952204" y="1687182"/>
                  <a:pt x="486265" y="1687182"/>
                </a:cubicBezTo>
                <a:cubicBezTo>
                  <a:pt x="305030" y="1687182"/>
                  <a:pt x="137507" y="1629489"/>
                  <a:pt x="0" y="1532216"/>
                </a:cubicBezTo>
                <a:lnTo>
                  <a:pt x="0" y="154967"/>
                </a:lnTo>
                <a:cubicBezTo>
                  <a:pt x="137511" y="57688"/>
                  <a:pt x="305030" y="0"/>
                  <a:pt x="486265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832" name="Google Shape;832;p21" descr="Group of professionals looking at the computer"/>
          <p:cNvPicPr preferRelativeResize="0"/>
          <p:nvPr/>
        </p:nvPicPr>
        <p:blipFill rotWithShape="1">
          <a:blip r:embed="rId4">
            <a:alphaModFix/>
          </a:blip>
          <a:srcRect l="10281" t="1777" r="38102"/>
          <a:stretch/>
        </p:blipFill>
        <p:spPr>
          <a:xfrm>
            <a:off x="10132501" y="3170375"/>
            <a:ext cx="2087998" cy="2648876"/>
          </a:xfrm>
          <a:custGeom>
            <a:avLst/>
            <a:gdLst/>
            <a:ahLst/>
            <a:cxnLst/>
            <a:rect l="l" t="t" r="r" b="b"/>
            <a:pathLst>
              <a:path w="1329935" h="1687182" extrusionOk="0">
                <a:moveTo>
                  <a:pt x="843670" y="0"/>
                </a:moveTo>
                <a:cubicBezTo>
                  <a:pt x="1024905" y="0"/>
                  <a:pt x="1192424" y="57688"/>
                  <a:pt x="1329935" y="154967"/>
                </a:cubicBezTo>
                <a:lnTo>
                  <a:pt x="1329935" y="1532216"/>
                </a:lnTo>
                <a:cubicBezTo>
                  <a:pt x="1192428" y="1629489"/>
                  <a:pt x="1024905" y="1687182"/>
                  <a:pt x="843670" y="1687182"/>
                </a:cubicBezTo>
                <a:cubicBezTo>
                  <a:pt x="377731" y="1687182"/>
                  <a:pt x="0" y="1309456"/>
                  <a:pt x="0" y="843529"/>
                </a:cubicBezTo>
                <a:cubicBezTo>
                  <a:pt x="0" y="377598"/>
                  <a:pt x="377731" y="0"/>
                  <a:pt x="84367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5441133"/>
            <a:ext cx="208230" cy="141686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4550" y="1656784"/>
            <a:ext cx="7251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https://drive.google.com/file/d/1LoylCiQJO2_RFn8zKQ20DN7YaTTXS5Um/view?usp=sharing</a:t>
            </a:r>
            <a:endParaRPr lang="ru-RU" sz="36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24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25"/>
          <p:cNvSpPr/>
          <p:nvPr/>
        </p:nvSpPr>
        <p:spPr>
          <a:xfrm>
            <a:off x="5305020" y="563475"/>
            <a:ext cx="1581961" cy="121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0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3</a:t>
            </a:r>
            <a:endParaRPr b="1" i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992680"/>
              </p:ext>
            </p:extLst>
          </p:nvPr>
        </p:nvGraphicFramePr>
        <p:xfrm>
          <a:off x="1402080" y="2385906"/>
          <a:ext cx="9408160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800"/>
                <a:gridCol w="6309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Номер задания 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800" b="1" i="0" u="none" strike="noStrike" cap="non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+mn-ea"/>
                          <a:cs typeface="+mn-cs"/>
                          <a:sym typeface="Arial"/>
                        </a:rPr>
                        <a:t>Проверяемые умения</a:t>
                      </a:r>
                      <a:endParaRPr lang="ru-RU" sz="2800" b="1" i="0" u="none" strike="noStrike" cap="none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3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Преобразовывать и находить значения тригонометрических выражений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202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37" y="175331"/>
            <a:ext cx="4307463" cy="7960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31" y="971416"/>
            <a:ext cx="4035860" cy="689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756" y="1767500"/>
            <a:ext cx="4364391" cy="9032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755" y="2777105"/>
            <a:ext cx="4302969" cy="7990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755" y="3786710"/>
            <a:ext cx="5471078" cy="11926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755" y="5189997"/>
            <a:ext cx="5286928" cy="120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83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4550" y="1656784"/>
            <a:ext cx="7251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https://drive.google.com/file/d/1Zdw5LEnaLoTHGhViQX8Qz7eXZo4t9f6s/view?usp=sharing</a:t>
            </a:r>
            <a:endParaRPr lang="ru-RU" sz="36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135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25"/>
          <p:cNvSpPr/>
          <p:nvPr/>
        </p:nvSpPr>
        <p:spPr>
          <a:xfrm>
            <a:off x="5305020" y="563475"/>
            <a:ext cx="1581961" cy="121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0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4</a:t>
            </a:r>
            <a:endParaRPr b="1" i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432545"/>
              </p:ext>
            </p:extLst>
          </p:nvPr>
        </p:nvGraphicFramePr>
        <p:xfrm>
          <a:off x="1402080" y="2385906"/>
          <a:ext cx="940816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800"/>
                <a:gridCol w="6309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Номер задания 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800" b="1" i="0" u="none" strike="noStrike" cap="non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+mn-ea"/>
                          <a:cs typeface="+mn-cs"/>
                          <a:sym typeface="Arial"/>
                        </a:rPr>
                        <a:t>Проверяемые умения</a:t>
                      </a:r>
                      <a:endParaRPr lang="ru-RU" sz="2800" b="1" i="0" u="none" strike="noStrike" cap="none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4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Решать задачи, используя знания об арифметической либо геометрической прогрессиях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801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85" y="198852"/>
            <a:ext cx="9915528" cy="8966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769" y="1285632"/>
            <a:ext cx="10247696" cy="7151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69" y="2116769"/>
            <a:ext cx="10192651" cy="6898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518" y="2806574"/>
            <a:ext cx="9121825" cy="9983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518" y="3804930"/>
            <a:ext cx="9248574" cy="6928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518" y="4888729"/>
            <a:ext cx="9971522" cy="82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03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0641" y="543208"/>
            <a:ext cx="7251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https://drive.google.com/file/d/1rKhZWUU8-ihL0AMdhg3DbzN_muJcQ330/view?usp=sharing</a:t>
            </a:r>
            <a:endParaRPr lang="ru-RU" sz="36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8871" y="3476531"/>
            <a:ext cx="69983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https://drive.google.com/file/d/1QQNPz8lFLyGAM8MWvSm6QkF5FTPHk9xt/view?usp=sharing</a:t>
            </a:r>
            <a:endParaRPr lang="ru-RU" sz="36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034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25"/>
          <p:cNvSpPr/>
          <p:nvPr/>
        </p:nvSpPr>
        <p:spPr>
          <a:xfrm>
            <a:off x="5305020" y="563475"/>
            <a:ext cx="1581961" cy="121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0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5</a:t>
            </a:r>
            <a:endParaRPr b="1" i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986118"/>
              </p:ext>
            </p:extLst>
          </p:nvPr>
        </p:nvGraphicFramePr>
        <p:xfrm>
          <a:off x="1402080" y="2385906"/>
          <a:ext cx="940816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800"/>
                <a:gridCol w="6309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Номер задания 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800" b="1" i="0" u="none" strike="noStrike" cap="non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+mn-ea"/>
                          <a:cs typeface="+mn-cs"/>
                          <a:sym typeface="Arial"/>
                        </a:rPr>
                        <a:t>Проверяемые умения</a:t>
                      </a:r>
                      <a:endParaRPr lang="ru-RU" sz="2800" b="1" i="0" u="none" strike="noStrike" cap="none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5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Решать геометрические задачи; находить отрезки,</a:t>
                      </a:r>
                      <a:r>
                        <a:rPr lang="ru-RU" sz="3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 углы, площади и объемы;</a:t>
                      </a:r>
                    </a:p>
                    <a:p>
                      <a:r>
                        <a:rPr lang="ru-RU" sz="3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объяснять свои рассуждения, ссылаясь на условия и известные теоремы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909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43" y="337280"/>
            <a:ext cx="9360832" cy="18627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057" y="2611777"/>
            <a:ext cx="9266224" cy="25124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043" y="5362399"/>
            <a:ext cx="9441378" cy="7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52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73" y="256130"/>
            <a:ext cx="10003478" cy="721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73" y="1099168"/>
            <a:ext cx="10003478" cy="20840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28" y="3645081"/>
            <a:ext cx="10140208" cy="74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6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274" y="73937"/>
            <a:ext cx="3366385" cy="493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5720" y="3027680"/>
            <a:ext cx="3356610" cy="3356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4550" y="1656784"/>
            <a:ext cx="72518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https://vpr-ege.ru/images/ege/ege25-map-z1-sp.pdf</a:t>
            </a:r>
            <a:endParaRPr lang="ru-RU" sz="36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206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25"/>
          <p:cNvSpPr/>
          <p:nvPr/>
        </p:nvSpPr>
        <p:spPr>
          <a:xfrm>
            <a:off x="5305020" y="563475"/>
            <a:ext cx="1581961" cy="121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0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6</a:t>
            </a:r>
            <a:endParaRPr b="1" i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290694"/>
              </p:ext>
            </p:extLst>
          </p:nvPr>
        </p:nvGraphicFramePr>
        <p:xfrm>
          <a:off x="1402080" y="2385906"/>
          <a:ext cx="940816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800"/>
                <a:gridCol w="6309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Номер задания 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800" b="1" i="0" u="none" strike="noStrike" cap="non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+mn-ea"/>
                          <a:cs typeface="+mn-cs"/>
                          <a:sym typeface="Arial"/>
                        </a:rPr>
                        <a:t>Проверяемые умения</a:t>
                      </a:r>
                      <a:endParaRPr lang="ru-RU" sz="2800" b="1" i="0" u="none" strike="noStrike" cap="none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6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Находить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 вероятности случайных событий в опытах, зная вероятности элементарных событий, в том числе в опытах с равновозможными элементарными событиями, а также вероятности с помощью дерева случайного опыта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789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96" y="241163"/>
            <a:ext cx="10272254" cy="8543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60" y="1095468"/>
            <a:ext cx="9815355" cy="7333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460" y="1828799"/>
            <a:ext cx="9918636" cy="10049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460" y="2804999"/>
            <a:ext cx="10288005" cy="10698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460" y="3874882"/>
            <a:ext cx="10209474" cy="12403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460" y="5313117"/>
            <a:ext cx="9733703" cy="72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78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4550" y="1656784"/>
            <a:ext cx="7251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https://vpr-ege.ru/images/ege/Praktikum_po_zadaniyu_4_EGE25_po_profilnoy_matematike.pdf</a:t>
            </a:r>
            <a:endParaRPr lang="ru-RU" sz="36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359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25"/>
          <p:cNvSpPr/>
          <p:nvPr/>
        </p:nvSpPr>
        <p:spPr>
          <a:xfrm>
            <a:off x="5305020" y="563475"/>
            <a:ext cx="1581961" cy="121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0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7</a:t>
            </a:r>
            <a:endParaRPr b="1" i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002171"/>
              </p:ext>
            </p:extLst>
          </p:nvPr>
        </p:nvGraphicFramePr>
        <p:xfrm>
          <a:off x="1402080" y="2385906"/>
          <a:ext cx="940816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800"/>
                <a:gridCol w="6309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Номер задания 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800" b="1" i="0" u="none" strike="noStrike" cap="non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+mn-ea"/>
                          <a:cs typeface="+mn-cs"/>
                          <a:sym typeface="Arial"/>
                        </a:rPr>
                        <a:t>Проверяемые умения</a:t>
                      </a:r>
                      <a:endParaRPr lang="ru-RU" sz="2800" b="1" i="0" u="none" strike="noStrike" cap="none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7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3200" b="1" i="0" u="none" strike="noStrike" cap="none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+mn-ea"/>
                          <a:cs typeface="+mn-cs"/>
                          <a:sym typeface="Arial"/>
                        </a:rPr>
                        <a:t>Работать с множествами, знание операции над множествами, умение использовать диаграмму Эйлера-Венна при решении задач</a:t>
                      </a:r>
                      <a:endParaRPr lang="ru-RU" sz="3200" b="1" i="0" u="none" strike="noStrike" cap="none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445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28" y="210315"/>
            <a:ext cx="9962109" cy="10481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28" y="1345637"/>
            <a:ext cx="10296941" cy="11259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28" y="2558801"/>
            <a:ext cx="10425833" cy="11078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280" y="3666653"/>
            <a:ext cx="10471659" cy="10954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942" y="4762123"/>
            <a:ext cx="10042393" cy="101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75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4550" y="1656784"/>
            <a:ext cx="72518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http://www.tutoronline.ru/blog/reshit-zadachu-pomogut-krugi-jejlera</a:t>
            </a:r>
            <a:endParaRPr lang="ru-RU" sz="36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13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25"/>
          <p:cNvSpPr/>
          <p:nvPr/>
        </p:nvSpPr>
        <p:spPr>
          <a:xfrm>
            <a:off x="5305020" y="563475"/>
            <a:ext cx="1581961" cy="121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0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8</a:t>
            </a:r>
            <a:endParaRPr b="1" i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218890"/>
              </p:ext>
            </p:extLst>
          </p:nvPr>
        </p:nvGraphicFramePr>
        <p:xfrm>
          <a:off x="1402080" y="2385906"/>
          <a:ext cx="940816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800"/>
                <a:gridCol w="6309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Номер задания 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800" b="1" i="0" u="none" strike="noStrike" cap="non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+mn-ea"/>
                          <a:cs typeface="+mn-cs"/>
                          <a:sym typeface="Arial"/>
                        </a:rPr>
                        <a:t>Проверяемые умения</a:t>
                      </a:r>
                      <a:endParaRPr lang="ru-RU" sz="2800" b="1" i="0" u="none" strike="noStrike" cap="none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8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800" b="1" i="0" u="none" strike="noStrike" cap="none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+mn-ea"/>
                          <a:cs typeface="+mn-cs"/>
                          <a:sym typeface="Arial"/>
                        </a:rPr>
                        <a:t>Распознавать и строить графики элементарных функций, описывать свойства числовой</a:t>
                      </a:r>
                      <a:r>
                        <a:rPr lang="ru-RU" sz="2800" b="1" i="0" u="none" strike="noStrike" cap="none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+mn-ea"/>
                          <a:cs typeface="+mn-cs"/>
                          <a:sym typeface="Arial"/>
                        </a:rPr>
                        <a:t> функции по ее графику, решать уравнения, используя графики функций</a:t>
                      </a:r>
                      <a:endParaRPr lang="ru-RU" sz="2800" b="1" i="0" u="none" strike="noStrike" cap="none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711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09" y="168108"/>
            <a:ext cx="7490370" cy="30096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43" y="3584817"/>
            <a:ext cx="7236836" cy="307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67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49" y="232262"/>
            <a:ext cx="8443299" cy="359453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83" y="3827900"/>
            <a:ext cx="7378801" cy="303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21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23"/>
          <p:cNvSpPr txBox="1">
            <a:spLocks noGrp="1"/>
          </p:cNvSpPr>
          <p:nvPr>
            <p:ph type="title"/>
          </p:nvPr>
        </p:nvSpPr>
        <p:spPr>
          <a:xfrm>
            <a:off x="1760438" y="620275"/>
            <a:ext cx="8671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4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Пояснения</a:t>
            </a:r>
            <a:endParaRPr sz="44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45" name="Google Shape;845;p23"/>
          <p:cNvSpPr txBox="1">
            <a:spLocks noGrp="1"/>
          </p:cNvSpPr>
          <p:nvPr>
            <p:ph type="subTitle" idx="1"/>
          </p:nvPr>
        </p:nvSpPr>
        <p:spPr>
          <a:xfrm>
            <a:off x="1760407" y="1757925"/>
            <a:ext cx="2754000" cy="53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Clr>
                <a:schemeClr val="dk1"/>
              </a:buClr>
              <a:buSzPts val="990"/>
            </a:pPr>
            <a:r>
              <a:rPr lang="en" sz="4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01</a:t>
            </a:r>
            <a:endParaRPr sz="44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46" name="Google Shape;846;p23"/>
          <p:cNvSpPr txBox="1">
            <a:spLocks noGrp="1"/>
          </p:cNvSpPr>
          <p:nvPr>
            <p:ph type="body" idx="2"/>
          </p:nvPr>
        </p:nvSpPr>
        <p:spPr>
          <a:xfrm>
            <a:off x="1760433" y="2474779"/>
            <a:ext cx="2754000" cy="363630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 выполнение работы по математике отводится два урока (не более 45 минут каждый). Работа состоит из двух частей и включает в себя 17 </a:t>
            </a: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заданий</a:t>
            </a:r>
            <a:endParaRPr sz="18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47" name="Google Shape;847;p23"/>
          <p:cNvSpPr txBox="1">
            <a:spLocks noGrp="1"/>
          </p:cNvSpPr>
          <p:nvPr>
            <p:ph type="subTitle" idx="3"/>
          </p:nvPr>
        </p:nvSpPr>
        <p:spPr>
          <a:xfrm>
            <a:off x="4718940" y="1757925"/>
            <a:ext cx="2754000" cy="53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990"/>
            </a:pPr>
            <a:r>
              <a:rPr lang="en" sz="4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02</a:t>
            </a:r>
            <a:endParaRPr sz="44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48" name="Google Shape;848;p23"/>
          <p:cNvSpPr txBox="1">
            <a:spLocks noGrp="1"/>
          </p:cNvSpPr>
          <p:nvPr>
            <p:ph type="body" idx="4"/>
          </p:nvPr>
        </p:nvSpPr>
        <p:spPr>
          <a:xfrm>
            <a:off x="4718965" y="2474779"/>
            <a:ext cx="2754000" cy="251367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Обе части работы могут выполняться в один день с перерывом не менее 10 минут или в разные </a:t>
            </a: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дни </a:t>
            </a:r>
            <a:endParaRPr sz="18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49" name="Google Shape;849;p23"/>
          <p:cNvSpPr txBox="1">
            <a:spLocks noGrp="1"/>
          </p:cNvSpPr>
          <p:nvPr>
            <p:ph type="subTitle" idx="5"/>
          </p:nvPr>
        </p:nvSpPr>
        <p:spPr>
          <a:xfrm>
            <a:off x="7677492" y="1757925"/>
            <a:ext cx="2754000" cy="53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Clr>
                <a:schemeClr val="dk1"/>
              </a:buClr>
              <a:buSzPts val="990"/>
            </a:pPr>
            <a:r>
              <a:rPr lang="en" sz="4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03</a:t>
            </a:r>
            <a:endParaRPr sz="44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50" name="Google Shape;850;p23"/>
          <p:cNvSpPr txBox="1">
            <a:spLocks noGrp="1"/>
          </p:cNvSpPr>
          <p:nvPr>
            <p:ph type="body" idx="6"/>
          </p:nvPr>
        </p:nvSpPr>
        <p:spPr>
          <a:xfrm>
            <a:off x="7677517" y="2474780"/>
            <a:ext cx="27540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При выполнении работы не разрешается пользоваться учебниками, рабочими тетрадями, справочниками, </a:t>
            </a: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калькулятором </a:t>
            </a:r>
            <a:endParaRPr sz="18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2" y="404279"/>
            <a:ext cx="7507801" cy="315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207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4550" y="1656784"/>
            <a:ext cx="7251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https://vpr-ege.ru/images/ege/Praktikum_po_zadaniyu_11_EGE25_po_profilnoy_matematike.pdf</a:t>
            </a:r>
            <a:endParaRPr lang="ru-RU" sz="36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8854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25"/>
          <p:cNvSpPr/>
          <p:nvPr/>
        </p:nvSpPr>
        <p:spPr>
          <a:xfrm>
            <a:off x="5305020" y="563475"/>
            <a:ext cx="1581961" cy="121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0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9</a:t>
            </a:r>
            <a:endParaRPr b="1" i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920668"/>
              </p:ext>
            </p:extLst>
          </p:nvPr>
        </p:nvGraphicFramePr>
        <p:xfrm>
          <a:off x="1402080" y="2385906"/>
          <a:ext cx="940816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800"/>
                <a:gridCol w="6309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Номер задания 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800" b="1" i="0" u="none" strike="noStrike" cap="non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+mn-ea"/>
                          <a:cs typeface="+mn-cs"/>
                          <a:sym typeface="Arial"/>
                        </a:rPr>
                        <a:t>Проверяемые умения</a:t>
                      </a:r>
                      <a:endParaRPr lang="ru-RU" sz="2800" b="1" i="0" u="none" strike="noStrike" cap="none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9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i="0" u="none" strike="noStrike" cap="none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+mn-ea"/>
                          <a:cs typeface="+mn-cs"/>
                          <a:sym typeface="Arial"/>
                        </a:rPr>
                        <a:t>Находить вероятности случайных событий в опытах, зная вероятности элементарных событий, в том числе в опытах с равновозможными элементарными событиями, а также вероятности</a:t>
                      </a:r>
                      <a:r>
                        <a:rPr lang="ru-RU" sz="2400" b="1" i="0" u="none" strike="noStrike" cap="none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+mn-ea"/>
                          <a:cs typeface="+mn-cs"/>
                          <a:sym typeface="Arial"/>
                        </a:rPr>
                        <a:t> с помощью дерева случайного опыта</a:t>
                      </a:r>
                      <a:endParaRPr lang="ru-RU" sz="2400" b="1" i="0" u="none" strike="noStrike" cap="none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8052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60" y="150445"/>
            <a:ext cx="9537278" cy="8454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60" y="1104522"/>
            <a:ext cx="10145027" cy="7061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460" y="2084654"/>
            <a:ext cx="9959932" cy="7309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049" y="3089589"/>
            <a:ext cx="10193226" cy="9844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049" y="4412693"/>
            <a:ext cx="10143802" cy="108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607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4550" y="1656784"/>
            <a:ext cx="72518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https://vpr-ege.ru/images/ege/e25-map1-z4-2.pdf</a:t>
            </a:r>
            <a:endParaRPr lang="ru-RU" sz="36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614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25"/>
          <p:cNvSpPr/>
          <p:nvPr/>
        </p:nvSpPr>
        <p:spPr>
          <a:xfrm>
            <a:off x="5305020" y="563475"/>
            <a:ext cx="1581961" cy="121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10</a:t>
            </a:r>
            <a:endParaRPr b="1" i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918157"/>
              </p:ext>
            </p:extLst>
          </p:nvPr>
        </p:nvGraphicFramePr>
        <p:xfrm>
          <a:off x="1402080" y="2385906"/>
          <a:ext cx="9408160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800"/>
                <a:gridCol w="6309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Номер задания 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800" b="1" i="0" u="none" strike="noStrike" cap="non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+mn-ea"/>
                          <a:cs typeface="+mn-cs"/>
                          <a:sym typeface="Arial"/>
                        </a:rPr>
                        <a:t>Проверяемые умения</a:t>
                      </a:r>
                      <a:endParaRPr lang="ru-RU" sz="2800" b="1" i="0" u="none" strike="noStrike" cap="none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10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3200" b="1" i="0" u="none" strike="noStrike" cap="none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+mn-ea"/>
                          <a:cs typeface="+mn-cs"/>
                          <a:sym typeface="Arial"/>
                        </a:rPr>
                        <a:t>Преобразовывть</a:t>
                      </a:r>
                      <a:r>
                        <a:rPr lang="ru-RU" sz="3200" b="1" i="0" u="none" strike="noStrike" cap="none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+mn-ea"/>
                          <a:cs typeface="+mn-cs"/>
                          <a:sym typeface="Arial"/>
                        </a:rPr>
                        <a:t> и находить значения тригонометрических выражений</a:t>
                      </a:r>
                      <a:endParaRPr lang="ru-RU" sz="3200" b="1" i="0" u="none" strike="noStrike" cap="none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874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77" y="283289"/>
            <a:ext cx="5659280" cy="10475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55" y="1569671"/>
            <a:ext cx="5963689" cy="11554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175" y="2963905"/>
            <a:ext cx="6605977" cy="12006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175" y="4671559"/>
            <a:ext cx="6741940" cy="108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003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4550" y="1656784"/>
            <a:ext cx="72518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https://vpr-ege.ru/images/ege/e25-map1-z7-5.pdf</a:t>
            </a:r>
            <a:endParaRPr lang="ru-RU" sz="36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5044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25"/>
          <p:cNvSpPr/>
          <p:nvPr/>
        </p:nvSpPr>
        <p:spPr>
          <a:xfrm>
            <a:off x="5305020" y="563475"/>
            <a:ext cx="1581961" cy="121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11</a:t>
            </a:r>
            <a:endParaRPr b="1" i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627302"/>
              </p:ext>
            </p:extLst>
          </p:nvPr>
        </p:nvGraphicFramePr>
        <p:xfrm>
          <a:off x="1402080" y="2385906"/>
          <a:ext cx="940816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800"/>
                <a:gridCol w="6309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Номер задания 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800" b="1" i="0" u="none" strike="noStrike" cap="non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+mn-ea"/>
                          <a:cs typeface="+mn-cs"/>
                          <a:sym typeface="Arial"/>
                        </a:rPr>
                        <a:t>Проверяемые умения</a:t>
                      </a:r>
                      <a:endParaRPr lang="ru-RU" sz="2800" b="1" i="0" u="none" strike="noStrike" cap="none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11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Решать геометрические задачи; находить отрезки,</a:t>
                      </a:r>
                      <a:r>
                        <a:rPr lang="ru-RU" sz="3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 углы, площади и объемы;</a:t>
                      </a:r>
                    </a:p>
                    <a:p>
                      <a:r>
                        <a:rPr lang="ru-RU" sz="3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объяснять свои рассуждения, ссылаясь на условия и известные теоремы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8356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30" y="163378"/>
            <a:ext cx="9683961" cy="20275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53" y="2604023"/>
            <a:ext cx="10305239" cy="11531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35" y="3567305"/>
            <a:ext cx="9527862" cy="319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66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8480" y="1982708"/>
            <a:ext cx="11125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Ответы к заданиям 1–12 записываются по приведённому ниже образцу</a:t>
            </a:r>
          </a:p>
          <a:p>
            <a:pPr algn="ctr"/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 виде целого числа или конечной десятичной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дроби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9792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4550" y="1656784"/>
            <a:ext cx="72518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https://vpr-ege.ru/images/ege/psprofimatika25-z1-ya.pdf</a:t>
            </a:r>
            <a:endParaRPr lang="ru-RU" sz="36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0551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25"/>
          <p:cNvSpPr/>
          <p:nvPr/>
        </p:nvSpPr>
        <p:spPr>
          <a:xfrm>
            <a:off x="5305020" y="563475"/>
            <a:ext cx="1581961" cy="121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12</a:t>
            </a:r>
            <a:endParaRPr b="1" i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407350"/>
              </p:ext>
            </p:extLst>
          </p:nvPr>
        </p:nvGraphicFramePr>
        <p:xfrm>
          <a:off x="1402080" y="2385906"/>
          <a:ext cx="940816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800"/>
                <a:gridCol w="6309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Номер задания 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800" b="1" i="0" u="none" strike="noStrike" cap="non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+mn-ea"/>
                          <a:cs typeface="+mn-cs"/>
                          <a:sym typeface="Arial"/>
                        </a:rPr>
                        <a:t>Проверяемые умения</a:t>
                      </a:r>
                      <a:endParaRPr lang="ru-RU" sz="2800" b="1" i="0" u="none" strike="noStrike" cap="none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12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Решать геометрические задачи; находить отрезки,</a:t>
                      </a:r>
                      <a:r>
                        <a:rPr lang="ru-RU" sz="3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 углы, площади и объемы;</a:t>
                      </a:r>
                    </a:p>
                    <a:p>
                      <a:r>
                        <a:rPr lang="ru-RU" sz="3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объяснять свои рассуждения, ссылаясь на условия и известные теоремы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1028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72" y="124732"/>
            <a:ext cx="6811472" cy="2601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26182"/>
            <a:ext cx="6192001" cy="39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587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25" y="246744"/>
            <a:ext cx="7601454" cy="52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127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58" y="228871"/>
            <a:ext cx="7618208" cy="535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608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4550" y="1656784"/>
            <a:ext cx="7251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https://ege-ok.ru/wp-content/uploads/2014/01/Rabinovich_Zad_na_got_chert_10-11.pdf</a:t>
            </a:r>
            <a:endParaRPr lang="ru-RU" sz="36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0781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25"/>
          <p:cNvSpPr/>
          <p:nvPr/>
        </p:nvSpPr>
        <p:spPr>
          <a:xfrm>
            <a:off x="5305020" y="563475"/>
            <a:ext cx="1581961" cy="121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13</a:t>
            </a:r>
            <a:endParaRPr b="1" i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167762"/>
              </p:ext>
            </p:extLst>
          </p:nvPr>
        </p:nvGraphicFramePr>
        <p:xfrm>
          <a:off x="1402080" y="2385906"/>
          <a:ext cx="9408160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800"/>
                <a:gridCol w="6309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Номер задания 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800" b="1" i="0" u="none" strike="noStrike" cap="non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+mn-ea"/>
                          <a:cs typeface="+mn-cs"/>
                          <a:sym typeface="Arial"/>
                        </a:rPr>
                        <a:t>Проверяемые умения</a:t>
                      </a:r>
                      <a:endParaRPr lang="ru-RU" sz="2800" b="1" i="0" u="none" strike="noStrike" cap="none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13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Решать тригонометрические уравнения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2984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25"/>
          <p:cNvSpPr/>
          <p:nvPr/>
        </p:nvSpPr>
        <p:spPr>
          <a:xfrm>
            <a:off x="5305020" y="563475"/>
            <a:ext cx="1581961" cy="121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13</a:t>
            </a:r>
            <a:endParaRPr b="1" i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173" y="2979496"/>
            <a:ext cx="9163653" cy="154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939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12" y="246906"/>
            <a:ext cx="9885391" cy="1147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25297"/>
          <a:stretch/>
        </p:blipFill>
        <p:spPr>
          <a:xfrm>
            <a:off x="342666" y="1819747"/>
            <a:ext cx="9661682" cy="18111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666" y="4056384"/>
            <a:ext cx="8665532" cy="17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479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19" y="202001"/>
            <a:ext cx="8657239" cy="14095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760" y="1800886"/>
            <a:ext cx="8581198" cy="17038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760" y="3956206"/>
            <a:ext cx="9139370" cy="182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71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25"/>
          <p:cNvSpPr/>
          <p:nvPr/>
        </p:nvSpPr>
        <p:spPr>
          <a:xfrm>
            <a:off x="5305020" y="563475"/>
            <a:ext cx="1581961" cy="121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01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810149"/>
              </p:ext>
            </p:extLst>
          </p:nvPr>
        </p:nvGraphicFramePr>
        <p:xfrm>
          <a:off x="1402080" y="2385906"/>
          <a:ext cx="9408160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800"/>
                <a:gridCol w="6309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Номер задания 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800" b="1" i="0" u="none" strike="noStrike" cap="non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+mn-ea"/>
                          <a:cs typeface="+mn-cs"/>
                          <a:sym typeface="Arial"/>
                        </a:rPr>
                        <a:t>Проверяемые умения</a:t>
                      </a:r>
                      <a:endParaRPr lang="ru-RU" sz="2800" b="1" i="0" u="none" strike="noStrike" cap="none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1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Находить процент</a:t>
                      </a:r>
                      <a:r>
                        <a:rPr lang="ru-RU" sz="3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 или долю числа, решать текстовые задачи, применяя данный навык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4550" y="1656784"/>
            <a:ext cx="72518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https://vpr-ege.ru/images/ege/e25-map2-z13-4.pdf</a:t>
            </a:r>
            <a:endParaRPr lang="ru-RU" sz="36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4648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25"/>
          <p:cNvSpPr/>
          <p:nvPr/>
        </p:nvSpPr>
        <p:spPr>
          <a:xfrm>
            <a:off x="5305020" y="563475"/>
            <a:ext cx="1581961" cy="121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14</a:t>
            </a:r>
            <a:endParaRPr b="1" i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753692"/>
              </p:ext>
            </p:extLst>
          </p:nvPr>
        </p:nvGraphicFramePr>
        <p:xfrm>
          <a:off x="1402080" y="2385906"/>
          <a:ext cx="9408160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800"/>
                <a:gridCol w="6309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Номер задания 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800" b="1" i="0" u="none" strike="noStrike" cap="non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+mn-ea"/>
                          <a:cs typeface="+mn-cs"/>
                          <a:sym typeface="Arial"/>
                        </a:rPr>
                        <a:t>Проверяемые умения</a:t>
                      </a:r>
                      <a:endParaRPr lang="ru-RU" sz="2800" b="1" i="0" u="none" strike="noStrike" cap="none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14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Решать дробно-рациональные неравенства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98170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25"/>
          <p:cNvSpPr/>
          <p:nvPr/>
        </p:nvSpPr>
        <p:spPr>
          <a:xfrm>
            <a:off x="5305020" y="563475"/>
            <a:ext cx="1581961" cy="121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14</a:t>
            </a:r>
            <a:endParaRPr b="1" i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140" y="3135557"/>
            <a:ext cx="9370187" cy="130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824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89" y="105501"/>
            <a:ext cx="5539530" cy="1333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89" y="1787679"/>
            <a:ext cx="5365966" cy="11125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288" y="3408016"/>
            <a:ext cx="4379139" cy="8399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288" y="4795930"/>
            <a:ext cx="5526790" cy="107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423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4550" y="1656784"/>
            <a:ext cx="72518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https://vpr-ege.ru/images/ege/e25-map2-z15-1.pdf</a:t>
            </a:r>
            <a:endParaRPr lang="ru-RU" sz="36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4996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25"/>
          <p:cNvSpPr/>
          <p:nvPr/>
        </p:nvSpPr>
        <p:spPr>
          <a:xfrm>
            <a:off x="5305020" y="563475"/>
            <a:ext cx="1581961" cy="121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15</a:t>
            </a:r>
            <a:endParaRPr b="1" i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865795"/>
              </p:ext>
            </p:extLst>
          </p:nvPr>
        </p:nvGraphicFramePr>
        <p:xfrm>
          <a:off x="1402080" y="2385906"/>
          <a:ext cx="940816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800"/>
                <a:gridCol w="6309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Номер задания 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800" b="1" i="0" u="none" strike="noStrike" cap="non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+mn-ea"/>
                          <a:cs typeface="+mn-cs"/>
                          <a:sym typeface="Arial"/>
                        </a:rPr>
                        <a:t>Проверяемые умения</a:t>
                      </a:r>
                      <a:endParaRPr lang="ru-RU" sz="2800" b="1" i="0" u="none" strike="noStrike" cap="none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15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800" b="1" i="0" u="none" strike="noStrike" cap="none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+mn-ea"/>
                          <a:cs typeface="+mn-cs"/>
                          <a:sym typeface="Arial"/>
                        </a:rPr>
                        <a:t>Распознавать и строить графики элементарных функций, описывать свойства числовой</a:t>
                      </a:r>
                      <a:r>
                        <a:rPr lang="ru-RU" sz="2800" b="1" i="0" u="none" strike="noStrike" cap="none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+mn-ea"/>
                          <a:cs typeface="+mn-cs"/>
                          <a:sym typeface="Arial"/>
                        </a:rPr>
                        <a:t> функции по ее графику, решать уравнения, используя графики функций</a:t>
                      </a:r>
                      <a:endParaRPr lang="ru-RU" sz="2800" b="1" i="0" u="none" strike="noStrike" cap="none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8651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25"/>
          <p:cNvSpPr/>
          <p:nvPr/>
        </p:nvSpPr>
        <p:spPr>
          <a:xfrm>
            <a:off x="5305020" y="563475"/>
            <a:ext cx="1581961" cy="121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15</a:t>
            </a:r>
            <a:endParaRPr b="1" i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977" y="3139734"/>
            <a:ext cx="9478046" cy="109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717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27" y="222109"/>
            <a:ext cx="7533601" cy="123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980" y="1799458"/>
            <a:ext cx="7490107" cy="13215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921" y="3532226"/>
            <a:ext cx="7333207" cy="188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714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4550" y="1656784"/>
            <a:ext cx="72518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https://mathematichka.ru/school/functions/Function_Graph_Modul.html</a:t>
            </a:r>
            <a:endParaRPr lang="ru-RU" sz="36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2631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25"/>
          <p:cNvSpPr/>
          <p:nvPr/>
        </p:nvSpPr>
        <p:spPr>
          <a:xfrm>
            <a:off x="5305020" y="563475"/>
            <a:ext cx="1581961" cy="121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16</a:t>
            </a:r>
            <a:endParaRPr b="1" i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674102"/>
              </p:ext>
            </p:extLst>
          </p:nvPr>
        </p:nvGraphicFramePr>
        <p:xfrm>
          <a:off x="1402080" y="2385906"/>
          <a:ext cx="940816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800"/>
                <a:gridCol w="6309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Номер задания 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800" b="1" i="0" u="none" strike="noStrike" cap="non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+mn-ea"/>
                          <a:cs typeface="+mn-cs"/>
                          <a:sym typeface="Arial"/>
                        </a:rPr>
                        <a:t>Проверяемые умения</a:t>
                      </a:r>
                      <a:endParaRPr lang="ru-RU" sz="2800" b="1" i="0" u="none" strike="noStrike" cap="none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16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Решать геометрические задачи; находить отрезки,</a:t>
                      </a:r>
                      <a:r>
                        <a:rPr lang="ru-RU" sz="3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 углы, площади и объемы;</a:t>
                      </a:r>
                    </a:p>
                    <a:p>
                      <a:r>
                        <a:rPr lang="ru-RU" sz="3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объяснять свои рассуждения, ссылаясь на условия и известные теоремы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376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29" y="172684"/>
            <a:ext cx="9482940" cy="12700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429" y="1485265"/>
            <a:ext cx="9482940" cy="6998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429" y="2185084"/>
            <a:ext cx="9482940" cy="10966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429" y="3385885"/>
            <a:ext cx="9482940" cy="8515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661" y="4237473"/>
            <a:ext cx="9564601" cy="6604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661" y="5020391"/>
            <a:ext cx="9562804" cy="927735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25"/>
          <p:cNvSpPr/>
          <p:nvPr/>
        </p:nvSpPr>
        <p:spPr>
          <a:xfrm>
            <a:off x="5305020" y="563475"/>
            <a:ext cx="1581961" cy="121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16</a:t>
            </a:r>
            <a:endParaRPr b="1" i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034" y="3257428"/>
            <a:ext cx="9435733" cy="109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001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37" y="287869"/>
            <a:ext cx="9649201" cy="11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438" y="2132471"/>
            <a:ext cx="9586205" cy="32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059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90" y="224646"/>
            <a:ext cx="10340524" cy="8255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90" y="1770403"/>
            <a:ext cx="10134678" cy="9546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2" y="2859838"/>
            <a:ext cx="8845368" cy="333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696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4550" y="1656784"/>
            <a:ext cx="7251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https://ege-ok.ru/wp-content/uploads/2014/01/Rabinovich_Zad_na_got_chert_10-11.pdf</a:t>
            </a:r>
            <a:endParaRPr lang="ru-RU" sz="36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4731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25"/>
          <p:cNvSpPr/>
          <p:nvPr/>
        </p:nvSpPr>
        <p:spPr>
          <a:xfrm>
            <a:off x="5305020" y="563475"/>
            <a:ext cx="1581961" cy="121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17</a:t>
            </a:r>
            <a:endParaRPr b="1" i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980518"/>
              </p:ext>
            </p:extLst>
          </p:nvPr>
        </p:nvGraphicFramePr>
        <p:xfrm>
          <a:off x="1402080" y="2385906"/>
          <a:ext cx="940816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800"/>
                <a:gridCol w="6309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Номер задания 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800" b="1" i="0" u="none" strike="noStrike" cap="non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+mn-ea"/>
                          <a:cs typeface="+mn-cs"/>
                          <a:sym typeface="Arial"/>
                        </a:rPr>
                        <a:t>Проверяемые умения</a:t>
                      </a:r>
                      <a:endParaRPr lang="ru-RU" sz="2800" b="1" i="0" u="none" strike="noStrike" cap="none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17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i="0" u="none" strike="noStrike" cap="none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+mn-ea"/>
                          <a:cs typeface="+mn-cs"/>
                          <a:sym typeface="Arial"/>
                        </a:rPr>
                        <a:t>Находить вероятности случайных событий в опытах, зная вероятности элементарных событий, в том числе в опытах с равновозможными элементарными событиями, а также вероятности</a:t>
                      </a:r>
                      <a:r>
                        <a:rPr lang="ru-RU" sz="2400" b="1" i="0" u="none" strike="noStrike" cap="none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+mn-ea"/>
                          <a:cs typeface="+mn-cs"/>
                          <a:sym typeface="Arial"/>
                        </a:rPr>
                        <a:t> с помощью дерева случайного опыта</a:t>
                      </a:r>
                      <a:endParaRPr lang="ru-RU" sz="2400" b="1" i="0" u="none" strike="noStrike" cap="none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5209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25"/>
          <p:cNvSpPr/>
          <p:nvPr/>
        </p:nvSpPr>
        <p:spPr>
          <a:xfrm>
            <a:off x="5305020" y="563475"/>
            <a:ext cx="1581961" cy="121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16</a:t>
            </a:r>
            <a:endParaRPr b="1" i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247" y="3212758"/>
            <a:ext cx="9309906" cy="105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082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16" y="137282"/>
            <a:ext cx="9623401" cy="14410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16" y="1916791"/>
            <a:ext cx="9715661" cy="14727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616" y="3474582"/>
            <a:ext cx="9623401" cy="14270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16" y="4986675"/>
            <a:ext cx="10452877" cy="106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52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427" y="52275"/>
            <a:ext cx="72518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https://vpr-ege.ru/images/ege/e25-map2-z5-7.pdf</a:t>
            </a:r>
            <a:endParaRPr lang="ru-RU" sz="36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4221" y="2123037"/>
            <a:ext cx="71522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https://vpr-ege.ru/images/ege/e25-map2-z5-8.pdf</a:t>
            </a:r>
            <a:endParaRPr lang="ru-RU" sz="36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427" y="3995678"/>
            <a:ext cx="66905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https://vpr-ege.ru/images/ege/Praktikum_po_zadaniyu_5_EGE25_po_profilnoy_matematike.pdf</a:t>
            </a:r>
            <a:endParaRPr lang="ru-RU" sz="36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72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9695" y="1520982"/>
            <a:ext cx="65184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https://vpr-ege.ru/images/ege/ege25-map-z1.pdf</a:t>
            </a:r>
            <a:endParaRPr lang="ru-RU" sz="36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252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25"/>
          <p:cNvSpPr/>
          <p:nvPr/>
        </p:nvSpPr>
        <p:spPr>
          <a:xfrm>
            <a:off x="5305020" y="563475"/>
            <a:ext cx="1581961" cy="121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0</a:t>
            </a:r>
            <a:r>
              <a:rPr lang="ru-RU" b="1" i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</a:t>
            </a:r>
            <a:endParaRPr b="1" i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551492"/>
              </p:ext>
            </p:extLst>
          </p:nvPr>
        </p:nvGraphicFramePr>
        <p:xfrm>
          <a:off x="1402080" y="2385906"/>
          <a:ext cx="9408160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800"/>
                <a:gridCol w="6309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Номер задания 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800" b="1" i="0" u="none" strike="noStrike" cap="non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ea typeface="+mn-ea"/>
                          <a:cs typeface="+mn-cs"/>
                          <a:sym typeface="Arial"/>
                        </a:rPr>
                        <a:t>Проверяемые умения</a:t>
                      </a:r>
                      <a:endParaRPr lang="ru-RU" sz="2800" b="1" i="0" u="none" strike="noStrike" cap="none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2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Работать со степенью с целым или дробным показателем, корнем натуральной степени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09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94" y="214001"/>
            <a:ext cx="6341992" cy="9267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64" y="1440240"/>
            <a:ext cx="6341992" cy="10151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264" y="2694006"/>
            <a:ext cx="6247584" cy="1018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263" y="3997274"/>
            <a:ext cx="7346509" cy="9368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263" y="5311883"/>
            <a:ext cx="7071450" cy="138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83727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Mania Template">
  <a:themeElements>
    <a:clrScheme name="Simple Light">
      <a:dk1>
        <a:srgbClr val="1F5CB6"/>
      </a:dk1>
      <a:lt1>
        <a:srgbClr val="FFFFFF"/>
      </a:lt1>
      <a:dk2>
        <a:srgbClr val="000000"/>
      </a:dk2>
      <a:lt2>
        <a:srgbClr val="EEEEEE"/>
      </a:lt2>
      <a:accent1>
        <a:srgbClr val="205AB9"/>
      </a:accent1>
      <a:accent2>
        <a:srgbClr val="F25757"/>
      </a:accent2>
      <a:accent3>
        <a:srgbClr val="205AB9"/>
      </a:accent3>
      <a:accent4>
        <a:srgbClr val="F25757"/>
      </a:accent4>
      <a:accent5>
        <a:srgbClr val="211B51"/>
      </a:accent5>
      <a:accent6>
        <a:srgbClr val="BCBCBC"/>
      </a:accent6>
      <a:hlink>
        <a:srgbClr val="14386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567</Words>
  <Application>Microsoft Office PowerPoint</Application>
  <PresentationFormat>Широкоэкранный</PresentationFormat>
  <Paragraphs>127</Paragraphs>
  <Slides>67</Slides>
  <Notes>67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74" baseType="lpstr">
      <vt:lpstr>Bookman Old Style</vt:lpstr>
      <vt:lpstr>Didact Gothic</vt:lpstr>
      <vt:lpstr>Calibri</vt:lpstr>
      <vt:lpstr>Lexend Deca</vt:lpstr>
      <vt:lpstr>Montserrat</vt:lpstr>
      <vt:lpstr>Arial</vt:lpstr>
      <vt:lpstr>SlidesMania Template</vt:lpstr>
      <vt:lpstr>Особенности подготовки к ВПР  по математике в 10 классах</vt:lpstr>
      <vt:lpstr>Презентация PowerPoint</vt:lpstr>
      <vt:lpstr>Пояснения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presentation title goes here.</dc:title>
  <dc:creator>User</dc:creator>
  <cp:lastModifiedBy>User</cp:lastModifiedBy>
  <cp:revision>25</cp:revision>
  <dcterms:modified xsi:type="dcterms:W3CDTF">2025-04-14T20:08:53Z</dcterms:modified>
</cp:coreProperties>
</file>